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4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9" r:id="rId9"/>
    <p:sldId id="267" r:id="rId10"/>
    <p:sldId id="268" r:id="rId11"/>
    <p:sldId id="270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9772" autoAdjust="0"/>
  </p:normalViewPr>
  <p:slideViewPr>
    <p:cSldViewPr showGuides="1">
      <p:cViewPr>
        <p:scale>
          <a:sx n="87" d="100"/>
          <a:sy n="87" d="100"/>
        </p:scale>
        <p:origin x="-642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e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ata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image" Target="../media/image19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35FDFB-8A93-463F-B540-AB7E6A1AB613}" type="doc">
      <dgm:prSet loTypeId="urn:microsoft.com/office/officeart/2005/8/layout/hList6" loCatId="list" qsTypeId="urn:microsoft.com/office/officeart/2005/8/quickstyle/3d3" qsCatId="3D" csTypeId="urn:microsoft.com/office/officeart/2005/8/colors/accent5_5" csCatId="accent5" phldr="1"/>
      <dgm:spPr/>
      <dgm:t>
        <a:bodyPr/>
        <a:lstStyle/>
        <a:p>
          <a:endParaRPr lang="cs-CZ"/>
        </a:p>
      </dgm:t>
    </dgm:pt>
    <dgm:pt modelId="{BEBE7804-0246-4630-9641-DE8C5D29C193}">
      <dgm:prSet/>
      <dgm:spPr/>
      <dgm:t>
        <a:bodyPr/>
        <a:lstStyle/>
        <a:p>
          <a:pPr rtl="0"/>
          <a:r>
            <a:rPr lang="cs-CZ" baseline="0" dirty="0" smtClean="0"/>
            <a:t>LIDSKÉ AKTIVITY A PROBLÉMY ŽIVOTNÍHO PROSTŘEDÍ</a:t>
          </a:r>
        </a:p>
        <a:p>
          <a:pPr rtl="0"/>
          <a:endParaRPr lang="cs-CZ" baseline="0" dirty="0" smtClean="0"/>
        </a:p>
        <a:p>
          <a:pPr rtl="0"/>
          <a:r>
            <a:rPr lang="cs-CZ" baseline="0" dirty="0" smtClean="0"/>
            <a:t>ZMĚNY V KRAJINĚ</a:t>
          </a:r>
          <a:endParaRPr lang="cs-CZ" baseline="0" dirty="0"/>
        </a:p>
      </dgm:t>
    </dgm:pt>
    <dgm:pt modelId="{3BB8FC78-D0A8-4360-A9BC-8A9CF82479E5}" type="parTrans" cxnId="{1BD377F0-B290-4143-91E6-9551C0626A78}">
      <dgm:prSet/>
      <dgm:spPr/>
      <dgm:t>
        <a:bodyPr/>
        <a:lstStyle/>
        <a:p>
          <a:endParaRPr lang="cs-CZ"/>
        </a:p>
      </dgm:t>
    </dgm:pt>
    <dgm:pt modelId="{865984E3-017A-44E2-9295-D56104490FB6}" type="sibTrans" cxnId="{1BD377F0-B290-4143-91E6-9551C0626A78}">
      <dgm:prSet/>
      <dgm:spPr/>
      <dgm:t>
        <a:bodyPr/>
        <a:lstStyle/>
        <a:p>
          <a:endParaRPr lang="cs-CZ"/>
        </a:p>
      </dgm:t>
    </dgm:pt>
    <dgm:pt modelId="{58056B98-BFCE-414A-B96A-EEBE9D80D1CD}" type="pres">
      <dgm:prSet presAssocID="{9735FDFB-8A93-463F-B540-AB7E6A1AB61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50FAB26-605A-46C1-9222-14CB1A36CDE6}" type="pres">
      <dgm:prSet presAssocID="{BEBE7804-0246-4630-9641-DE8C5D29C193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201A2-D666-4B8F-AC26-2DAD166813D5}" type="presOf" srcId="{9735FDFB-8A93-463F-B540-AB7E6A1AB613}" destId="{58056B98-BFCE-414A-B96A-EEBE9D80D1CD}" srcOrd="0" destOrd="0" presId="urn:microsoft.com/office/officeart/2005/8/layout/hList6"/>
    <dgm:cxn modelId="{1BD377F0-B290-4143-91E6-9551C0626A78}" srcId="{9735FDFB-8A93-463F-B540-AB7E6A1AB613}" destId="{BEBE7804-0246-4630-9641-DE8C5D29C193}" srcOrd="0" destOrd="0" parTransId="{3BB8FC78-D0A8-4360-A9BC-8A9CF82479E5}" sibTransId="{865984E3-017A-44E2-9295-D56104490FB6}"/>
    <dgm:cxn modelId="{281051D8-E57C-4EDB-87EC-B856E1E8A99F}" type="presOf" srcId="{BEBE7804-0246-4630-9641-DE8C5D29C193}" destId="{C50FAB26-605A-46C1-9222-14CB1A36CDE6}" srcOrd="0" destOrd="0" presId="urn:microsoft.com/office/officeart/2005/8/layout/hList6"/>
    <dgm:cxn modelId="{CD66A080-1C23-4715-881B-D40C628D07F1}" type="presParOf" srcId="{58056B98-BFCE-414A-B96A-EEBE9D80D1CD}" destId="{C50FAB26-605A-46C1-9222-14CB1A36CDE6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6EC69B-3FF5-40C0-AA91-C6C4A3805C83}" type="doc">
      <dgm:prSet loTypeId="urn:microsoft.com/office/officeart/2005/8/layout/hList7#1" loCatId="list" qsTypeId="urn:microsoft.com/office/officeart/2005/8/quickstyle/3d2" qsCatId="3D" csTypeId="urn:microsoft.com/office/officeart/2005/8/colors/accent5_4" csCatId="accent5" phldr="1"/>
      <dgm:spPr/>
      <dgm:t>
        <a:bodyPr/>
        <a:lstStyle/>
        <a:p>
          <a:endParaRPr lang="cs-CZ"/>
        </a:p>
      </dgm:t>
    </dgm:pt>
    <dgm:pt modelId="{90BF6D1D-C070-4BF1-8AA0-2B65E0904B50}">
      <dgm:prSet custT="1"/>
      <dgm:spPr/>
      <dgm:t>
        <a:bodyPr/>
        <a:lstStyle/>
        <a:p>
          <a:pPr rtl="0"/>
          <a:r>
            <a:rPr lang="cs-CZ" sz="1400" dirty="0" smtClean="0"/>
            <a:t>Nejdříve lidé bydleli v jeskyních. Ze začátku měli lidé podobné podmínky k životu jako zvířata. Když byla zima nebo pršelo, zalezli si do úkrytů, které jim poskytla příroda (jeskyně, kmeny vyvrácených stromů).</a:t>
          </a:r>
          <a:endParaRPr lang="cs-CZ" sz="1400" dirty="0"/>
        </a:p>
      </dgm:t>
    </dgm:pt>
    <dgm:pt modelId="{230315B8-BBB8-4039-A072-D7609AB98F5F}" type="parTrans" cxnId="{92BD80B0-28B9-411B-9A13-C9B48FC06866}">
      <dgm:prSet/>
      <dgm:spPr/>
      <dgm:t>
        <a:bodyPr/>
        <a:lstStyle/>
        <a:p>
          <a:endParaRPr lang="cs-CZ"/>
        </a:p>
      </dgm:t>
    </dgm:pt>
    <dgm:pt modelId="{F8BA13C7-3289-4DCD-9115-BBBFEB8D6007}" type="sibTrans" cxnId="{92BD80B0-28B9-411B-9A13-C9B48FC06866}">
      <dgm:prSet/>
      <dgm:spPr/>
      <dgm:t>
        <a:bodyPr/>
        <a:lstStyle/>
        <a:p>
          <a:endParaRPr lang="cs-CZ"/>
        </a:p>
      </dgm:t>
    </dgm:pt>
    <dgm:pt modelId="{2FF0B04D-386D-41C7-99A7-981BD94B2D58}">
      <dgm:prSet custT="1"/>
      <dgm:spPr/>
      <dgm:t>
        <a:bodyPr/>
        <a:lstStyle/>
        <a:p>
          <a:pPr rtl="0"/>
          <a:r>
            <a:rPr lang="cs-CZ" sz="1600" dirty="0" smtClean="0"/>
            <a:t>První stavby, které si vybudovali, byly velmi jednoduché a stavěli je z materiálů, které jim poskytla okolní příroda: dřevo, zvířecí kůže, hlína).</a:t>
          </a:r>
          <a:endParaRPr lang="cs-CZ" sz="1600" dirty="0"/>
        </a:p>
      </dgm:t>
    </dgm:pt>
    <dgm:pt modelId="{2782AD8D-690F-4A6E-B6F4-3A5608F38D16}" type="parTrans" cxnId="{36F055A6-20B5-4D14-882B-04FFB36D22E1}">
      <dgm:prSet/>
      <dgm:spPr/>
      <dgm:t>
        <a:bodyPr/>
        <a:lstStyle/>
        <a:p>
          <a:endParaRPr lang="cs-CZ"/>
        </a:p>
      </dgm:t>
    </dgm:pt>
    <dgm:pt modelId="{7FC99B1D-21AB-4933-A3D8-030335720BDB}" type="sibTrans" cxnId="{36F055A6-20B5-4D14-882B-04FFB36D22E1}">
      <dgm:prSet/>
      <dgm:spPr/>
      <dgm:t>
        <a:bodyPr/>
        <a:lstStyle/>
        <a:p>
          <a:endParaRPr lang="cs-CZ"/>
        </a:p>
      </dgm:t>
    </dgm:pt>
    <dgm:pt modelId="{A2688AB0-E09D-48CF-B509-C1C7398FF733}">
      <dgm:prSet custT="1"/>
      <dgm:spPr/>
      <dgm:t>
        <a:bodyPr/>
        <a:lstStyle/>
        <a:p>
          <a:pPr rtl="0"/>
          <a:r>
            <a:rPr lang="cs-CZ" sz="1600" dirty="0" smtClean="0"/>
            <a:t>Způsobem života, jakým člověk v té době žil     nepřetvářel okolní krajinu    </a:t>
          </a:r>
          <a:r>
            <a:rPr lang="cs-CZ" sz="1600" dirty="0" err="1" smtClean="0"/>
            <a:t>krajinu</a:t>
          </a:r>
          <a:r>
            <a:rPr lang="cs-CZ" sz="1600" dirty="0" smtClean="0"/>
            <a:t>, ve které člověk žil, můžeme nazvat      krajinou přírodní</a:t>
          </a:r>
          <a:endParaRPr lang="cs-CZ" sz="1600" dirty="0"/>
        </a:p>
      </dgm:t>
    </dgm:pt>
    <dgm:pt modelId="{7D68EC8E-2BCB-419C-BC32-1D9DB65BE8B3}" type="parTrans" cxnId="{A0FD4454-2ECC-4A3D-9AB1-21D6BE335F03}">
      <dgm:prSet/>
      <dgm:spPr/>
      <dgm:t>
        <a:bodyPr/>
        <a:lstStyle/>
        <a:p>
          <a:endParaRPr lang="cs-CZ"/>
        </a:p>
      </dgm:t>
    </dgm:pt>
    <dgm:pt modelId="{1BB5BFB5-BD3D-4654-B802-D23B88FEFD1A}" type="sibTrans" cxnId="{A0FD4454-2ECC-4A3D-9AB1-21D6BE335F03}">
      <dgm:prSet/>
      <dgm:spPr/>
      <dgm:t>
        <a:bodyPr/>
        <a:lstStyle/>
        <a:p>
          <a:endParaRPr lang="cs-CZ"/>
        </a:p>
      </dgm:t>
    </dgm:pt>
    <dgm:pt modelId="{D4AC604E-DECD-451D-BE43-DDCBC3486EEA}">
      <dgm:prSet custT="1"/>
      <dgm:spPr/>
      <dgm:t>
        <a:bodyPr/>
        <a:lstStyle/>
        <a:p>
          <a:pPr rtl="0"/>
          <a:r>
            <a:rPr lang="cs-CZ" sz="2000" dirty="0" smtClean="0"/>
            <a:t>Vývoj lidské civilizace se odráží v krajině, kterou člověk obývá.</a:t>
          </a:r>
          <a:endParaRPr lang="cs-CZ" sz="2000" dirty="0"/>
        </a:p>
      </dgm:t>
    </dgm:pt>
    <dgm:pt modelId="{AE765C4E-45D0-4877-B0BB-FB77A0AEA548}" type="sibTrans" cxnId="{12E41118-5134-4DD2-BD67-A2846966FA4A}">
      <dgm:prSet/>
      <dgm:spPr/>
      <dgm:t>
        <a:bodyPr/>
        <a:lstStyle/>
        <a:p>
          <a:endParaRPr lang="cs-CZ"/>
        </a:p>
      </dgm:t>
    </dgm:pt>
    <dgm:pt modelId="{8A9388F9-4971-497B-B2F8-3CF93B026EEF}" type="parTrans" cxnId="{12E41118-5134-4DD2-BD67-A2846966FA4A}">
      <dgm:prSet/>
      <dgm:spPr/>
      <dgm:t>
        <a:bodyPr/>
        <a:lstStyle/>
        <a:p>
          <a:endParaRPr lang="cs-CZ"/>
        </a:p>
      </dgm:t>
    </dgm:pt>
    <dgm:pt modelId="{35DF9FDF-BD92-4DC5-927B-14583412DC47}" type="pres">
      <dgm:prSet presAssocID="{2A6EC69B-3FF5-40C0-AA91-C6C4A3805C8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6184AD-414A-442D-AA27-4DF3ADE376C9}" type="pres">
      <dgm:prSet presAssocID="{2A6EC69B-3FF5-40C0-AA91-C6C4A3805C83}" presName="fgShape" presStyleLbl="fgShp" presStyleIdx="0" presStyleCnt="1"/>
      <dgm:spPr/>
    </dgm:pt>
    <dgm:pt modelId="{541E5F65-3732-457B-B047-754B666FC795}" type="pres">
      <dgm:prSet presAssocID="{2A6EC69B-3FF5-40C0-AA91-C6C4A3805C83}" presName="linComp" presStyleCnt="0"/>
      <dgm:spPr/>
    </dgm:pt>
    <dgm:pt modelId="{E82F4663-5C47-4774-82E0-3F8034E0758E}" type="pres">
      <dgm:prSet presAssocID="{D4AC604E-DECD-451D-BE43-DDCBC3486EEA}" presName="compNode" presStyleCnt="0"/>
      <dgm:spPr/>
    </dgm:pt>
    <dgm:pt modelId="{13FE9177-C5C1-49AF-A223-CB98BA28C437}" type="pres">
      <dgm:prSet presAssocID="{D4AC604E-DECD-451D-BE43-DDCBC3486EEA}" presName="bkgdShape" presStyleLbl="node1" presStyleIdx="0" presStyleCnt="4"/>
      <dgm:spPr/>
      <dgm:t>
        <a:bodyPr/>
        <a:lstStyle/>
        <a:p>
          <a:endParaRPr lang="cs-CZ"/>
        </a:p>
      </dgm:t>
    </dgm:pt>
    <dgm:pt modelId="{A0EAD26B-D28B-4640-8EDF-2F74A71C3226}" type="pres">
      <dgm:prSet presAssocID="{D4AC604E-DECD-451D-BE43-DDCBC3486EEA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13BBBD-97D1-473F-9CB1-C384C3C8308D}" type="pres">
      <dgm:prSet presAssocID="{D4AC604E-DECD-451D-BE43-DDCBC3486EEA}" presName="invisiNode" presStyleLbl="node1" presStyleIdx="0" presStyleCnt="4"/>
      <dgm:spPr/>
    </dgm:pt>
    <dgm:pt modelId="{D46975FD-9F85-4FDF-B140-B5CCC9752DEC}" type="pres">
      <dgm:prSet presAssocID="{D4AC604E-DECD-451D-BE43-DDCBC3486EEA}" presName="imagNode" presStyleLbl="fgImgPlace1" presStyleIdx="0" presStyleCnt="4" custScaleX="4863" custScaleY="3034" custLinFactX="24222" custLinFactNeighborX="100000" custLinFactNeighborY="5340"/>
      <dgm:spPr/>
    </dgm:pt>
    <dgm:pt modelId="{5FDD93E2-2D99-48B9-8254-2110551E9B03}" type="pres">
      <dgm:prSet presAssocID="{AE765C4E-45D0-4877-B0BB-FB77A0AEA54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2EDC4FF-1279-43BC-99A3-A53A0311C6AE}" type="pres">
      <dgm:prSet presAssocID="{90BF6D1D-C070-4BF1-8AA0-2B65E0904B50}" presName="compNode" presStyleCnt="0"/>
      <dgm:spPr/>
    </dgm:pt>
    <dgm:pt modelId="{42B35E2B-80C3-40EB-AEBC-8508700ACF5E}" type="pres">
      <dgm:prSet presAssocID="{90BF6D1D-C070-4BF1-8AA0-2B65E0904B50}" presName="bkgdShape" presStyleLbl="node1" presStyleIdx="1" presStyleCnt="4"/>
      <dgm:spPr/>
      <dgm:t>
        <a:bodyPr/>
        <a:lstStyle/>
        <a:p>
          <a:endParaRPr lang="cs-CZ"/>
        </a:p>
      </dgm:t>
    </dgm:pt>
    <dgm:pt modelId="{9D9C1938-8C65-4E27-AFC1-1AF40768386F}" type="pres">
      <dgm:prSet presAssocID="{90BF6D1D-C070-4BF1-8AA0-2B65E0904B50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D58071-4F0B-4BDE-9DAF-042396A657CA}" type="pres">
      <dgm:prSet presAssocID="{90BF6D1D-C070-4BF1-8AA0-2B65E0904B50}" presName="invisiNode" presStyleLbl="node1" presStyleIdx="1" presStyleCnt="4"/>
      <dgm:spPr/>
    </dgm:pt>
    <dgm:pt modelId="{2484933D-B088-497B-BCE5-E477FB470B0E}" type="pres">
      <dgm:prSet presAssocID="{90BF6D1D-C070-4BF1-8AA0-2B65E0904B50}" presName="imagNode" presStyleLbl="fgImgPlace1" presStyleIdx="1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3DB8C3C-666E-4C07-A6C1-19664457EE13}" type="pres">
      <dgm:prSet presAssocID="{F8BA13C7-3289-4DCD-9115-BBBFEB8D600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98B8B73-C8D4-4FCF-9379-F437F38A0049}" type="pres">
      <dgm:prSet presAssocID="{2FF0B04D-386D-41C7-99A7-981BD94B2D58}" presName="compNode" presStyleCnt="0"/>
      <dgm:spPr/>
    </dgm:pt>
    <dgm:pt modelId="{B3582BA6-FA76-4E69-93D7-1F110C29A27E}" type="pres">
      <dgm:prSet presAssocID="{2FF0B04D-386D-41C7-99A7-981BD94B2D58}" presName="bkgdShape" presStyleLbl="node1" presStyleIdx="2" presStyleCnt="4" custLinFactNeighborX="1695" custLinFactNeighborY="58"/>
      <dgm:spPr/>
      <dgm:t>
        <a:bodyPr/>
        <a:lstStyle/>
        <a:p>
          <a:endParaRPr lang="cs-CZ"/>
        </a:p>
      </dgm:t>
    </dgm:pt>
    <dgm:pt modelId="{5F6EDA87-571B-424D-ABB2-4C1143C4530E}" type="pres">
      <dgm:prSet presAssocID="{2FF0B04D-386D-41C7-99A7-981BD94B2D58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B531B5-B042-4A26-9764-912C1186249A}" type="pres">
      <dgm:prSet presAssocID="{2FF0B04D-386D-41C7-99A7-981BD94B2D58}" presName="invisiNode" presStyleLbl="node1" presStyleIdx="2" presStyleCnt="4"/>
      <dgm:spPr/>
    </dgm:pt>
    <dgm:pt modelId="{B81BEFF9-4197-4DDA-A13C-775ADB765321}" type="pres">
      <dgm:prSet presAssocID="{2FF0B04D-386D-41C7-99A7-981BD94B2D58}" presName="imagNode" presStyleLbl="fgImgPlace1" presStyleIdx="2" presStyleCnt="4" custScaleX="107417" custScaleY="10320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534E9BA3-5D4F-4BE9-AC5B-8AF1205087EB}" type="pres">
      <dgm:prSet presAssocID="{7FC99B1D-21AB-4933-A3D8-030335720BD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EB199DD8-F32D-4042-95EF-2E556A2301D2}" type="pres">
      <dgm:prSet presAssocID="{A2688AB0-E09D-48CF-B509-C1C7398FF733}" presName="compNode" presStyleCnt="0"/>
      <dgm:spPr/>
    </dgm:pt>
    <dgm:pt modelId="{D14A7A88-A377-4360-A479-6035B4592D46}" type="pres">
      <dgm:prSet presAssocID="{A2688AB0-E09D-48CF-B509-C1C7398FF733}" presName="bkgdShape" presStyleLbl="node1" presStyleIdx="3" presStyleCnt="4"/>
      <dgm:spPr/>
      <dgm:t>
        <a:bodyPr/>
        <a:lstStyle/>
        <a:p>
          <a:endParaRPr lang="cs-CZ"/>
        </a:p>
      </dgm:t>
    </dgm:pt>
    <dgm:pt modelId="{EA6F83A9-6E75-447C-9208-E69211FEB89B}" type="pres">
      <dgm:prSet presAssocID="{A2688AB0-E09D-48CF-B509-C1C7398FF733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CEA08B-05E0-4EAF-9D53-1E23A52742CF}" type="pres">
      <dgm:prSet presAssocID="{A2688AB0-E09D-48CF-B509-C1C7398FF733}" presName="invisiNode" presStyleLbl="node1" presStyleIdx="3" presStyleCnt="4"/>
      <dgm:spPr/>
    </dgm:pt>
    <dgm:pt modelId="{03B8986C-8F38-40DF-88A1-A16BF1E90F5C}" type="pres">
      <dgm:prSet presAssocID="{A2688AB0-E09D-48CF-B509-C1C7398FF733}" presName="imagNode" presStyleLbl="fgImgPlace1" presStyleIdx="3" presStyleCnt="4" custFlipVert="0" custFlipHor="1" custScaleX="3750" custScaleY="3034" custLinFactX="-100000" custLinFactNeighborX="-111250" custLinFactNeighborY="10118"/>
      <dgm:spPr/>
    </dgm:pt>
  </dgm:ptLst>
  <dgm:cxnLst>
    <dgm:cxn modelId="{12E41118-5134-4DD2-BD67-A2846966FA4A}" srcId="{2A6EC69B-3FF5-40C0-AA91-C6C4A3805C83}" destId="{D4AC604E-DECD-451D-BE43-DDCBC3486EEA}" srcOrd="0" destOrd="0" parTransId="{8A9388F9-4971-497B-B2F8-3CF93B026EEF}" sibTransId="{AE765C4E-45D0-4877-B0BB-FB77A0AEA548}"/>
    <dgm:cxn modelId="{A0FD4454-2ECC-4A3D-9AB1-21D6BE335F03}" srcId="{2A6EC69B-3FF5-40C0-AA91-C6C4A3805C83}" destId="{A2688AB0-E09D-48CF-B509-C1C7398FF733}" srcOrd="3" destOrd="0" parTransId="{7D68EC8E-2BCB-419C-BC32-1D9DB65BE8B3}" sibTransId="{1BB5BFB5-BD3D-4654-B802-D23B88FEFD1A}"/>
    <dgm:cxn modelId="{609C686C-D34C-4D6F-8A7E-2DBE89FC5C97}" type="presOf" srcId="{2FF0B04D-386D-41C7-99A7-981BD94B2D58}" destId="{B3582BA6-FA76-4E69-93D7-1F110C29A27E}" srcOrd="0" destOrd="0" presId="urn:microsoft.com/office/officeart/2005/8/layout/hList7#1"/>
    <dgm:cxn modelId="{74B73945-3A9A-46ED-869D-504CCB18AD8F}" type="presOf" srcId="{AE765C4E-45D0-4877-B0BB-FB77A0AEA548}" destId="{5FDD93E2-2D99-48B9-8254-2110551E9B03}" srcOrd="0" destOrd="0" presId="urn:microsoft.com/office/officeart/2005/8/layout/hList7#1"/>
    <dgm:cxn modelId="{AB0EF7AE-BCAD-4CEC-92CD-AE9537F17C69}" type="presOf" srcId="{A2688AB0-E09D-48CF-B509-C1C7398FF733}" destId="{EA6F83A9-6E75-447C-9208-E69211FEB89B}" srcOrd="1" destOrd="0" presId="urn:microsoft.com/office/officeart/2005/8/layout/hList7#1"/>
    <dgm:cxn modelId="{4994D134-2260-4AC5-9DE9-C171D01A2B6A}" type="presOf" srcId="{F8BA13C7-3289-4DCD-9115-BBBFEB8D6007}" destId="{E3DB8C3C-666E-4C07-A6C1-19664457EE13}" srcOrd="0" destOrd="0" presId="urn:microsoft.com/office/officeart/2005/8/layout/hList7#1"/>
    <dgm:cxn modelId="{2A4C40F7-E3C4-49C9-999E-E14FA9779070}" type="presOf" srcId="{2A6EC69B-3FF5-40C0-AA91-C6C4A3805C83}" destId="{35DF9FDF-BD92-4DC5-927B-14583412DC47}" srcOrd="0" destOrd="0" presId="urn:microsoft.com/office/officeart/2005/8/layout/hList7#1"/>
    <dgm:cxn modelId="{B31C00F8-ACAF-4F7A-B0A3-2E107CD60265}" type="presOf" srcId="{D4AC604E-DECD-451D-BE43-DDCBC3486EEA}" destId="{A0EAD26B-D28B-4640-8EDF-2F74A71C3226}" srcOrd="1" destOrd="0" presId="urn:microsoft.com/office/officeart/2005/8/layout/hList7#1"/>
    <dgm:cxn modelId="{AA185037-305E-468A-8E28-9B9D084A6454}" type="presOf" srcId="{A2688AB0-E09D-48CF-B509-C1C7398FF733}" destId="{D14A7A88-A377-4360-A479-6035B4592D46}" srcOrd="0" destOrd="0" presId="urn:microsoft.com/office/officeart/2005/8/layout/hList7#1"/>
    <dgm:cxn modelId="{90A36A87-4469-47EC-9519-B9874F975D82}" type="presOf" srcId="{90BF6D1D-C070-4BF1-8AA0-2B65E0904B50}" destId="{42B35E2B-80C3-40EB-AEBC-8508700ACF5E}" srcOrd="0" destOrd="0" presId="urn:microsoft.com/office/officeart/2005/8/layout/hList7#1"/>
    <dgm:cxn modelId="{E33F47E4-D21F-4728-AEB8-1C6AF7FA5BDD}" type="presOf" srcId="{2FF0B04D-386D-41C7-99A7-981BD94B2D58}" destId="{5F6EDA87-571B-424D-ABB2-4C1143C4530E}" srcOrd="1" destOrd="0" presId="urn:microsoft.com/office/officeart/2005/8/layout/hList7#1"/>
    <dgm:cxn modelId="{9892A0E8-AA7E-4D37-BA91-93515A09DCAE}" type="presOf" srcId="{90BF6D1D-C070-4BF1-8AA0-2B65E0904B50}" destId="{9D9C1938-8C65-4E27-AFC1-1AF40768386F}" srcOrd="1" destOrd="0" presId="urn:microsoft.com/office/officeart/2005/8/layout/hList7#1"/>
    <dgm:cxn modelId="{36F055A6-20B5-4D14-882B-04FFB36D22E1}" srcId="{2A6EC69B-3FF5-40C0-AA91-C6C4A3805C83}" destId="{2FF0B04D-386D-41C7-99A7-981BD94B2D58}" srcOrd="2" destOrd="0" parTransId="{2782AD8D-690F-4A6E-B6F4-3A5608F38D16}" sibTransId="{7FC99B1D-21AB-4933-A3D8-030335720BDB}"/>
    <dgm:cxn modelId="{1349EB9D-C16F-4683-BD2F-4E83E0128650}" type="presOf" srcId="{D4AC604E-DECD-451D-BE43-DDCBC3486EEA}" destId="{13FE9177-C5C1-49AF-A223-CB98BA28C437}" srcOrd="0" destOrd="0" presId="urn:microsoft.com/office/officeart/2005/8/layout/hList7#1"/>
    <dgm:cxn modelId="{ED48394F-77DA-4A6E-A418-3EA8842D291D}" type="presOf" srcId="{7FC99B1D-21AB-4933-A3D8-030335720BDB}" destId="{534E9BA3-5D4F-4BE9-AC5B-8AF1205087EB}" srcOrd="0" destOrd="0" presId="urn:microsoft.com/office/officeart/2005/8/layout/hList7#1"/>
    <dgm:cxn modelId="{92BD80B0-28B9-411B-9A13-C9B48FC06866}" srcId="{2A6EC69B-3FF5-40C0-AA91-C6C4A3805C83}" destId="{90BF6D1D-C070-4BF1-8AA0-2B65E0904B50}" srcOrd="1" destOrd="0" parTransId="{230315B8-BBB8-4039-A072-D7609AB98F5F}" sibTransId="{F8BA13C7-3289-4DCD-9115-BBBFEB8D6007}"/>
    <dgm:cxn modelId="{719E6385-4EB0-4836-B588-B8AF132DC48B}" type="presParOf" srcId="{35DF9FDF-BD92-4DC5-927B-14583412DC47}" destId="{546184AD-414A-442D-AA27-4DF3ADE376C9}" srcOrd="0" destOrd="0" presId="urn:microsoft.com/office/officeart/2005/8/layout/hList7#1"/>
    <dgm:cxn modelId="{53313202-0E23-4B18-BB56-7A65E38664A7}" type="presParOf" srcId="{35DF9FDF-BD92-4DC5-927B-14583412DC47}" destId="{541E5F65-3732-457B-B047-754B666FC795}" srcOrd="1" destOrd="0" presId="urn:microsoft.com/office/officeart/2005/8/layout/hList7#1"/>
    <dgm:cxn modelId="{F8BC0D67-FB3C-4358-A0CF-1A9561E273BE}" type="presParOf" srcId="{541E5F65-3732-457B-B047-754B666FC795}" destId="{E82F4663-5C47-4774-82E0-3F8034E0758E}" srcOrd="0" destOrd="0" presId="urn:microsoft.com/office/officeart/2005/8/layout/hList7#1"/>
    <dgm:cxn modelId="{0AA2FD25-B29E-4605-8C5F-68D9AA956B88}" type="presParOf" srcId="{E82F4663-5C47-4774-82E0-3F8034E0758E}" destId="{13FE9177-C5C1-49AF-A223-CB98BA28C437}" srcOrd="0" destOrd="0" presId="urn:microsoft.com/office/officeart/2005/8/layout/hList7#1"/>
    <dgm:cxn modelId="{42EFEFD7-E669-4528-9AFD-B46422FB4624}" type="presParOf" srcId="{E82F4663-5C47-4774-82E0-3F8034E0758E}" destId="{A0EAD26B-D28B-4640-8EDF-2F74A71C3226}" srcOrd="1" destOrd="0" presId="urn:microsoft.com/office/officeart/2005/8/layout/hList7#1"/>
    <dgm:cxn modelId="{EDACE852-7B09-4C51-9417-8AB0E5DB886C}" type="presParOf" srcId="{E82F4663-5C47-4774-82E0-3F8034E0758E}" destId="{8D13BBBD-97D1-473F-9CB1-C384C3C8308D}" srcOrd="2" destOrd="0" presId="urn:microsoft.com/office/officeart/2005/8/layout/hList7#1"/>
    <dgm:cxn modelId="{FA551913-06C0-47C2-A028-AB1EC4A662BB}" type="presParOf" srcId="{E82F4663-5C47-4774-82E0-3F8034E0758E}" destId="{D46975FD-9F85-4FDF-B140-B5CCC9752DEC}" srcOrd="3" destOrd="0" presId="urn:microsoft.com/office/officeart/2005/8/layout/hList7#1"/>
    <dgm:cxn modelId="{1A0E849A-D251-4187-A3B6-9D3B4A3D1BC4}" type="presParOf" srcId="{541E5F65-3732-457B-B047-754B666FC795}" destId="{5FDD93E2-2D99-48B9-8254-2110551E9B03}" srcOrd="1" destOrd="0" presId="urn:microsoft.com/office/officeart/2005/8/layout/hList7#1"/>
    <dgm:cxn modelId="{5C45FCD7-66F9-485D-8344-0C577BC9C7D8}" type="presParOf" srcId="{541E5F65-3732-457B-B047-754B666FC795}" destId="{02EDC4FF-1279-43BC-99A3-A53A0311C6AE}" srcOrd="2" destOrd="0" presId="urn:microsoft.com/office/officeart/2005/8/layout/hList7#1"/>
    <dgm:cxn modelId="{842B4379-D05C-4F96-BDC5-23E77E0100F0}" type="presParOf" srcId="{02EDC4FF-1279-43BC-99A3-A53A0311C6AE}" destId="{42B35E2B-80C3-40EB-AEBC-8508700ACF5E}" srcOrd="0" destOrd="0" presId="urn:microsoft.com/office/officeart/2005/8/layout/hList7#1"/>
    <dgm:cxn modelId="{A2721C83-FC43-4471-BE57-BE6784A24251}" type="presParOf" srcId="{02EDC4FF-1279-43BC-99A3-A53A0311C6AE}" destId="{9D9C1938-8C65-4E27-AFC1-1AF40768386F}" srcOrd="1" destOrd="0" presId="urn:microsoft.com/office/officeart/2005/8/layout/hList7#1"/>
    <dgm:cxn modelId="{68AC3ED9-858E-48A4-8996-561C0D76EFD9}" type="presParOf" srcId="{02EDC4FF-1279-43BC-99A3-A53A0311C6AE}" destId="{30D58071-4F0B-4BDE-9DAF-042396A657CA}" srcOrd="2" destOrd="0" presId="urn:microsoft.com/office/officeart/2005/8/layout/hList7#1"/>
    <dgm:cxn modelId="{237300D7-0F06-456A-80D6-97D0C824B742}" type="presParOf" srcId="{02EDC4FF-1279-43BC-99A3-A53A0311C6AE}" destId="{2484933D-B088-497B-BCE5-E477FB470B0E}" srcOrd="3" destOrd="0" presId="urn:microsoft.com/office/officeart/2005/8/layout/hList7#1"/>
    <dgm:cxn modelId="{526D7B65-7A55-426C-8ACB-49E1C86A73C7}" type="presParOf" srcId="{541E5F65-3732-457B-B047-754B666FC795}" destId="{E3DB8C3C-666E-4C07-A6C1-19664457EE13}" srcOrd="3" destOrd="0" presId="urn:microsoft.com/office/officeart/2005/8/layout/hList7#1"/>
    <dgm:cxn modelId="{1540E0C8-DB1A-45FA-915C-C42B60134893}" type="presParOf" srcId="{541E5F65-3732-457B-B047-754B666FC795}" destId="{198B8B73-C8D4-4FCF-9379-F437F38A0049}" srcOrd="4" destOrd="0" presId="urn:microsoft.com/office/officeart/2005/8/layout/hList7#1"/>
    <dgm:cxn modelId="{8D7BA7B1-4D9D-444D-AF19-32DF659D2FD3}" type="presParOf" srcId="{198B8B73-C8D4-4FCF-9379-F437F38A0049}" destId="{B3582BA6-FA76-4E69-93D7-1F110C29A27E}" srcOrd="0" destOrd="0" presId="urn:microsoft.com/office/officeart/2005/8/layout/hList7#1"/>
    <dgm:cxn modelId="{32DC13FF-EF7F-4089-9993-FE70528ECD32}" type="presParOf" srcId="{198B8B73-C8D4-4FCF-9379-F437F38A0049}" destId="{5F6EDA87-571B-424D-ABB2-4C1143C4530E}" srcOrd="1" destOrd="0" presId="urn:microsoft.com/office/officeart/2005/8/layout/hList7#1"/>
    <dgm:cxn modelId="{07AE8945-E55B-4E8D-B875-6EE529986201}" type="presParOf" srcId="{198B8B73-C8D4-4FCF-9379-F437F38A0049}" destId="{7AB531B5-B042-4A26-9764-912C1186249A}" srcOrd="2" destOrd="0" presId="urn:microsoft.com/office/officeart/2005/8/layout/hList7#1"/>
    <dgm:cxn modelId="{71969425-FFEC-4C6C-ACBF-3673502D7F81}" type="presParOf" srcId="{198B8B73-C8D4-4FCF-9379-F437F38A0049}" destId="{B81BEFF9-4197-4DDA-A13C-775ADB765321}" srcOrd="3" destOrd="0" presId="urn:microsoft.com/office/officeart/2005/8/layout/hList7#1"/>
    <dgm:cxn modelId="{C9A6AD01-BFAA-468C-B796-54FDA2ABB05E}" type="presParOf" srcId="{541E5F65-3732-457B-B047-754B666FC795}" destId="{534E9BA3-5D4F-4BE9-AC5B-8AF1205087EB}" srcOrd="5" destOrd="0" presId="urn:microsoft.com/office/officeart/2005/8/layout/hList7#1"/>
    <dgm:cxn modelId="{54C02078-CD51-4E59-B87F-F585EA36E655}" type="presParOf" srcId="{541E5F65-3732-457B-B047-754B666FC795}" destId="{EB199DD8-F32D-4042-95EF-2E556A2301D2}" srcOrd="6" destOrd="0" presId="urn:microsoft.com/office/officeart/2005/8/layout/hList7#1"/>
    <dgm:cxn modelId="{6195D216-327E-490B-8E6B-39B9163FECB8}" type="presParOf" srcId="{EB199DD8-F32D-4042-95EF-2E556A2301D2}" destId="{D14A7A88-A377-4360-A479-6035B4592D46}" srcOrd="0" destOrd="0" presId="urn:microsoft.com/office/officeart/2005/8/layout/hList7#1"/>
    <dgm:cxn modelId="{E229E72B-FB44-434E-9F51-045299EAF80C}" type="presParOf" srcId="{EB199DD8-F32D-4042-95EF-2E556A2301D2}" destId="{EA6F83A9-6E75-447C-9208-E69211FEB89B}" srcOrd="1" destOrd="0" presId="urn:microsoft.com/office/officeart/2005/8/layout/hList7#1"/>
    <dgm:cxn modelId="{50EEA8A8-6315-4681-A1FB-B39F29518734}" type="presParOf" srcId="{EB199DD8-F32D-4042-95EF-2E556A2301D2}" destId="{88CEA08B-05E0-4EAF-9D53-1E23A52742CF}" srcOrd="2" destOrd="0" presId="urn:microsoft.com/office/officeart/2005/8/layout/hList7#1"/>
    <dgm:cxn modelId="{35E07837-9CBA-4E0F-897C-7BF32C324662}" type="presParOf" srcId="{EB199DD8-F32D-4042-95EF-2E556A2301D2}" destId="{03B8986C-8F38-40DF-88A1-A16BF1E90F5C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F60925-E3B2-4400-B3A1-07962BF65391}" type="doc">
      <dgm:prSet loTypeId="urn:microsoft.com/office/officeart/2005/8/layout/vList3#1" loCatId="list" qsTypeId="urn:microsoft.com/office/officeart/2005/8/quickstyle/3d2" qsCatId="3D" csTypeId="urn:microsoft.com/office/officeart/2005/8/colors/accent5_5" csCatId="accent5" phldr="1"/>
      <dgm:spPr/>
      <dgm:t>
        <a:bodyPr/>
        <a:lstStyle/>
        <a:p>
          <a:endParaRPr lang="cs-CZ"/>
        </a:p>
      </dgm:t>
    </dgm:pt>
    <dgm:pt modelId="{4F21C67B-5026-44C7-9E20-88F3EE5DFEAA}">
      <dgm:prSet/>
      <dgm:spPr/>
      <dgm:t>
        <a:bodyPr/>
        <a:lstStyle/>
        <a:p>
          <a:pPr rtl="0"/>
          <a:r>
            <a:rPr lang="cs-CZ" dirty="0" smtClean="0"/>
            <a:t>Lidé se postupem času naučili vyrábět nástroje a zbraně     více lovili zvěř, naučili se využívat oheň    </a:t>
          </a:r>
          <a:r>
            <a:rPr lang="cs-CZ" dirty="0" err="1" smtClean="0"/>
            <a:t>oheň</a:t>
          </a:r>
          <a:r>
            <a:rPr lang="cs-CZ" dirty="0" smtClean="0"/>
            <a:t> zdroj tepla, světla, k přípravě jídla a také oheň využívali k vypalování lesů     zpočátku proto, aby měli větší přehled v krajině a tím si usnadnili lov zvěře.</a:t>
          </a:r>
          <a:endParaRPr lang="cs-CZ" dirty="0"/>
        </a:p>
      </dgm:t>
    </dgm:pt>
    <dgm:pt modelId="{19C5C2A5-73A6-4865-A8FA-7D1FA1F87109}" type="parTrans" cxnId="{AD763FD4-2893-4975-A6AF-AB9948FD2AEE}">
      <dgm:prSet/>
      <dgm:spPr/>
      <dgm:t>
        <a:bodyPr/>
        <a:lstStyle/>
        <a:p>
          <a:endParaRPr lang="cs-CZ"/>
        </a:p>
      </dgm:t>
    </dgm:pt>
    <dgm:pt modelId="{D3AA357C-43CF-45D9-994C-205B2F8C0137}" type="sibTrans" cxnId="{AD763FD4-2893-4975-A6AF-AB9948FD2AEE}">
      <dgm:prSet/>
      <dgm:spPr/>
      <dgm:t>
        <a:bodyPr/>
        <a:lstStyle/>
        <a:p>
          <a:endParaRPr lang="cs-CZ"/>
        </a:p>
      </dgm:t>
    </dgm:pt>
    <dgm:pt modelId="{2B95F9C3-4A53-4517-8FFB-9B5FFC405EF9}">
      <dgm:prSet/>
      <dgm:spPr/>
      <dgm:t>
        <a:bodyPr/>
        <a:lstStyle/>
        <a:p>
          <a:pPr rtl="0"/>
          <a:r>
            <a:rPr lang="cs-CZ" dirty="0" smtClean="0"/>
            <a:t>Člověk začíná v této etapě více působit na krajinu    začíná se výrazně odlišovat od ostatních savců.</a:t>
          </a:r>
          <a:endParaRPr lang="cs-CZ" dirty="0"/>
        </a:p>
      </dgm:t>
    </dgm:pt>
    <dgm:pt modelId="{8BCD3DAA-1CC9-4E2F-8525-9E94CC7BE3DB}" type="parTrans" cxnId="{376D308D-1675-4FC4-A33E-C044A0B6604A}">
      <dgm:prSet/>
      <dgm:spPr/>
      <dgm:t>
        <a:bodyPr/>
        <a:lstStyle/>
        <a:p>
          <a:endParaRPr lang="cs-CZ"/>
        </a:p>
      </dgm:t>
    </dgm:pt>
    <dgm:pt modelId="{E5189052-20EB-4EAD-8217-98693F3A0BC7}" type="sibTrans" cxnId="{376D308D-1675-4FC4-A33E-C044A0B6604A}">
      <dgm:prSet/>
      <dgm:spPr/>
      <dgm:t>
        <a:bodyPr/>
        <a:lstStyle/>
        <a:p>
          <a:endParaRPr lang="cs-CZ"/>
        </a:p>
      </dgm:t>
    </dgm:pt>
    <dgm:pt modelId="{45F8E5D1-01BB-4BC7-A191-CED26FE54F91}" type="pres">
      <dgm:prSet presAssocID="{2BF60925-E3B2-4400-B3A1-07962BF65391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E0E764-2C5B-4FF9-A426-8012CAE2FCFE}" type="pres">
      <dgm:prSet presAssocID="{4F21C67B-5026-44C7-9E20-88F3EE5DFEAA}" presName="composite" presStyleCnt="0"/>
      <dgm:spPr/>
    </dgm:pt>
    <dgm:pt modelId="{FDF97B5A-33F8-4D71-9ECF-A8B1C99655BA}" type="pres">
      <dgm:prSet presAssocID="{4F21C67B-5026-44C7-9E20-88F3EE5DFEAA}" presName="imgShp" presStyleLbl="fgImgPlac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D622FE5-250A-4356-B9C2-26D31CC58759}" type="pres">
      <dgm:prSet presAssocID="{4F21C67B-5026-44C7-9E20-88F3EE5DFEAA}" presName="tx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0816A8-92E2-41E1-B02E-D1050EA06E9B}" type="pres">
      <dgm:prSet presAssocID="{D3AA357C-43CF-45D9-994C-205B2F8C0137}" presName="spacing" presStyleCnt="0"/>
      <dgm:spPr/>
    </dgm:pt>
    <dgm:pt modelId="{34E0D524-CB15-4E5A-9758-E21FD7D1D0A9}" type="pres">
      <dgm:prSet presAssocID="{2B95F9C3-4A53-4517-8FFB-9B5FFC405EF9}" presName="composite" presStyleCnt="0"/>
      <dgm:spPr/>
    </dgm:pt>
    <dgm:pt modelId="{3A1002FB-608D-4A06-98AE-403FB567A6DC}" type="pres">
      <dgm:prSet presAssocID="{2B95F9C3-4A53-4517-8FFB-9B5FFC405EF9}" presName="imgShp" presStyleLbl="fgImgPlace1" presStyleIdx="1" presStyleCnt="2"/>
      <dgm:spPr/>
    </dgm:pt>
    <dgm:pt modelId="{C0AD1F29-A29F-4A47-AFC3-7B7E94B375F5}" type="pres">
      <dgm:prSet presAssocID="{2B95F9C3-4A53-4517-8FFB-9B5FFC405EF9}" presName="tx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C78467-EF3E-41C8-9DE6-31A0B1E72B6B}" type="presOf" srcId="{2BF60925-E3B2-4400-B3A1-07962BF65391}" destId="{45F8E5D1-01BB-4BC7-A191-CED26FE54F91}" srcOrd="0" destOrd="0" presId="urn:microsoft.com/office/officeart/2005/8/layout/vList3#1"/>
    <dgm:cxn modelId="{8187CBB1-CEFA-4722-A9B6-F067B3E547C6}" type="presOf" srcId="{4F21C67B-5026-44C7-9E20-88F3EE5DFEAA}" destId="{FD622FE5-250A-4356-B9C2-26D31CC58759}" srcOrd="0" destOrd="0" presId="urn:microsoft.com/office/officeart/2005/8/layout/vList3#1"/>
    <dgm:cxn modelId="{376D308D-1675-4FC4-A33E-C044A0B6604A}" srcId="{2BF60925-E3B2-4400-B3A1-07962BF65391}" destId="{2B95F9C3-4A53-4517-8FFB-9B5FFC405EF9}" srcOrd="1" destOrd="0" parTransId="{8BCD3DAA-1CC9-4E2F-8525-9E94CC7BE3DB}" sibTransId="{E5189052-20EB-4EAD-8217-98693F3A0BC7}"/>
    <dgm:cxn modelId="{AD763FD4-2893-4975-A6AF-AB9948FD2AEE}" srcId="{2BF60925-E3B2-4400-B3A1-07962BF65391}" destId="{4F21C67B-5026-44C7-9E20-88F3EE5DFEAA}" srcOrd="0" destOrd="0" parTransId="{19C5C2A5-73A6-4865-A8FA-7D1FA1F87109}" sibTransId="{D3AA357C-43CF-45D9-994C-205B2F8C0137}"/>
    <dgm:cxn modelId="{96373B15-DA37-41B5-8B2C-A62EA704C197}" type="presOf" srcId="{2B95F9C3-4A53-4517-8FFB-9B5FFC405EF9}" destId="{C0AD1F29-A29F-4A47-AFC3-7B7E94B375F5}" srcOrd="0" destOrd="0" presId="urn:microsoft.com/office/officeart/2005/8/layout/vList3#1"/>
    <dgm:cxn modelId="{060FB973-F1E9-4057-9891-8A972577631B}" type="presParOf" srcId="{45F8E5D1-01BB-4BC7-A191-CED26FE54F91}" destId="{55E0E764-2C5B-4FF9-A426-8012CAE2FCFE}" srcOrd="0" destOrd="0" presId="urn:microsoft.com/office/officeart/2005/8/layout/vList3#1"/>
    <dgm:cxn modelId="{FAB8E341-18B7-4CE9-84D8-31A7F7B2A3F5}" type="presParOf" srcId="{55E0E764-2C5B-4FF9-A426-8012CAE2FCFE}" destId="{FDF97B5A-33F8-4D71-9ECF-A8B1C99655BA}" srcOrd="0" destOrd="0" presId="urn:microsoft.com/office/officeart/2005/8/layout/vList3#1"/>
    <dgm:cxn modelId="{7F9E5AA4-05C2-4009-AFE4-FE42D505975D}" type="presParOf" srcId="{55E0E764-2C5B-4FF9-A426-8012CAE2FCFE}" destId="{FD622FE5-250A-4356-B9C2-26D31CC58759}" srcOrd="1" destOrd="0" presId="urn:microsoft.com/office/officeart/2005/8/layout/vList3#1"/>
    <dgm:cxn modelId="{C99D763F-A047-4EA8-9DFD-14D95CED2020}" type="presParOf" srcId="{45F8E5D1-01BB-4BC7-A191-CED26FE54F91}" destId="{300816A8-92E2-41E1-B02E-D1050EA06E9B}" srcOrd="1" destOrd="0" presId="urn:microsoft.com/office/officeart/2005/8/layout/vList3#1"/>
    <dgm:cxn modelId="{30E725BE-04C7-457F-8983-49C268B487AA}" type="presParOf" srcId="{45F8E5D1-01BB-4BC7-A191-CED26FE54F91}" destId="{34E0D524-CB15-4E5A-9758-E21FD7D1D0A9}" srcOrd="2" destOrd="0" presId="urn:microsoft.com/office/officeart/2005/8/layout/vList3#1"/>
    <dgm:cxn modelId="{EA42A044-BE58-4C0F-AAB3-E91B988A5F2F}" type="presParOf" srcId="{34E0D524-CB15-4E5A-9758-E21FD7D1D0A9}" destId="{3A1002FB-608D-4A06-98AE-403FB567A6DC}" srcOrd="0" destOrd="0" presId="urn:microsoft.com/office/officeart/2005/8/layout/vList3#1"/>
    <dgm:cxn modelId="{5757FDDA-38BA-4132-96FD-185FF98B3558}" type="presParOf" srcId="{34E0D524-CB15-4E5A-9758-E21FD7D1D0A9}" destId="{C0AD1F29-A29F-4A47-AFC3-7B7E94B375F5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2B40E3-7D17-4AD9-92C1-35B87D854865}" type="doc">
      <dgm:prSet loTypeId="urn:microsoft.com/office/officeart/2005/8/layout/hList6" loCatId="list" qsTypeId="urn:microsoft.com/office/officeart/2005/8/quickstyle/3d2" qsCatId="3D" csTypeId="urn:microsoft.com/office/officeart/2005/8/colors/accent5_5" csCatId="accent5" phldr="1"/>
      <dgm:spPr/>
      <dgm:t>
        <a:bodyPr/>
        <a:lstStyle/>
        <a:p>
          <a:endParaRPr lang="cs-CZ"/>
        </a:p>
      </dgm:t>
    </dgm:pt>
    <dgm:pt modelId="{7153A010-D9A5-41B9-A33D-EE6D4F3D1E09}">
      <dgm:prSet/>
      <dgm:spPr/>
      <dgm:t>
        <a:bodyPr/>
        <a:lstStyle/>
        <a:p>
          <a:pPr rtl="0"/>
          <a:r>
            <a:rPr lang="cs-CZ" dirty="0" smtClean="0"/>
            <a:t>Před 10-20 tisíci lety dochází k rozvoji zemědělství    člověk začíná výrazně ovlivňovat přetvářet okolní krajinu. Vypaloval již velké plochy lesa a na vznikajících polích začal pěstovat plodiny a chovat hospodářská zvířata. Začínají vznikat nové </a:t>
          </a:r>
          <a:r>
            <a:rPr lang="cs-CZ" u="sng" dirty="0" smtClean="0"/>
            <a:t>ekosystémy</a:t>
          </a:r>
          <a:r>
            <a:rPr lang="cs-CZ" dirty="0" smtClean="0"/>
            <a:t> – pole, pastviny     krajina začíná mít zcela jinou podobu    začínáme hovořit o </a:t>
          </a:r>
          <a:r>
            <a:rPr lang="cs-CZ" u="sng" dirty="0" smtClean="0"/>
            <a:t>krajině kulturní</a:t>
          </a:r>
          <a:r>
            <a:rPr lang="cs-CZ" dirty="0" smtClean="0"/>
            <a:t>.</a:t>
          </a:r>
          <a:endParaRPr lang="cs-CZ" dirty="0"/>
        </a:p>
      </dgm:t>
    </dgm:pt>
    <dgm:pt modelId="{CE81EAD4-BA6A-4A6E-B0C1-A5A439093247}" type="parTrans" cxnId="{73EC713E-C537-4A28-BA1A-F223C2BB4571}">
      <dgm:prSet/>
      <dgm:spPr/>
      <dgm:t>
        <a:bodyPr/>
        <a:lstStyle/>
        <a:p>
          <a:endParaRPr lang="cs-CZ"/>
        </a:p>
      </dgm:t>
    </dgm:pt>
    <dgm:pt modelId="{FCD46371-5084-4F98-B031-4E3DB0210D99}" type="sibTrans" cxnId="{73EC713E-C537-4A28-BA1A-F223C2BB4571}">
      <dgm:prSet/>
      <dgm:spPr/>
      <dgm:t>
        <a:bodyPr/>
        <a:lstStyle/>
        <a:p>
          <a:endParaRPr lang="cs-CZ"/>
        </a:p>
      </dgm:t>
    </dgm:pt>
    <dgm:pt modelId="{A610A874-139F-4AFB-95F8-C833DBA49BC0}">
      <dgm:prSet/>
      <dgm:spPr/>
      <dgm:t>
        <a:bodyPr/>
        <a:lstStyle/>
        <a:p>
          <a:pPr rtl="0"/>
          <a:r>
            <a:rPr lang="cs-CZ" dirty="0" smtClean="0"/>
            <a:t>Lidé v tomto období také začali zakládat první vesnice   žijí ve větších skupinách.</a:t>
          </a:r>
          <a:endParaRPr lang="cs-CZ" dirty="0"/>
        </a:p>
      </dgm:t>
    </dgm:pt>
    <dgm:pt modelId="{F6DC3253-5ED2-4700-8DA5-59E0BBF1F4FD}" type="parTrans" cxnId="{EF2DE094-015E-458F-82C5-A561E7ED54F6}">
      <dgm:prSet/>
      <dgm:spPr/>
      <dgm:t>
        <a:bodyPr/>
        <a:lstStyle/>
        <a:p>
          <a:endParaRPr lang="cs-CZ"/>
        </a:p>
      </dgm:t>
    </dgm:pt>
    <dgm:pt modelId="{24DB84D0-C318-4BE1-8BCE-ADAB6199EDD1}" type="sibTrans" cxnId="{EF2DE094-015E-458F-82C5-A561E7ED54F6}">
      <dgm:prSet/>
      <dgm:spPr/>
      <dgm:t>
        <a:bodyPr/>
        <a:lstStyle/>
        <a:p>
          <a:endParaRPr lang="cs-CZ"/>
        </a:p>
      </dgm:t>
    </dgm:pt>
    <dgm:pt modelId="{4F1D8798-19BA-40D5-8EE2-6D4418C7343A}">
      <dgm:prSet/>
      <dgm:spPr/>
      <dgm:t>
        <a:bodyPr/>
        <a:lstStyle/>
        <a:p>
          <a:pPr rtl="0"/>
          <a:r>
            <a:rPr lang="cs-CZ" dirty="0" smtClean="0"/>
            <a:t>Již v tomto období se člověk dopustil velkých chyb     velké odlesňování krajiny a využívání krajiny k zemědělství vedlo až k </a:t>
          </a:r>
          <a:r>
            <a:rPr lang="cs-CZ" u="sng" dirty="0" smtClean="0"/>
            <a:t>devastaci krajiny   </a:t>
          </a:r>
          <a:r>
            <a:rPr lang="cs-CZ" dirty="0" smtClean="0"/>
            <a:t>např. ve Středomoří    odlesněné svahy podléhají </a:t>
          </a:r>
          <a:r>
            <a:rPr lang="cs-CZ" u="sng" dirty="0" smtClean="0"/>
            <a:t>erozi</a:t>
          </a:r>
          <a:r>
            <a:rPr lang="cs-CZ" dirty="0" smtClean="0"/>
            <a:t> (odplavení půdy).</a:t>
          </a:r>
          <a:endParaRPr lang="cs-CZ" dirty="0"/>
        </a:p>
      </dgm:t>
    </dgm:pt>
    <dgm:pt modelId="{09B3F099-025E-48F1-9DC6-A3B0E546BA9E}" type="parTrans" cxnId="{E431C980-FD73-4C7C-91C1-EF51C5B77699}">
      <dgm:prSet/>
      <dgm:spPr/>
      <dgm:t>
        <a:bodyPr/>
        <a:lstStyle/>
        <a:p>
          <a:endParaRPr lang="cs-CZ"/>
        </a:p>
      </dgm:t>
    </dgm:pt>
    <dgm:pt modelId="{838D1B69-0119-4749-9EFE-1FA004EB2BD5}" type="sibTrans" cxnId="{E431C980-FD73-4C7C-91C1-EF51C5B77699}">
      <dgm:prSet/>
      <dgm:spPr/>
      <dgm:t>
        <a:bodyPr/>
        <a:lstStyle/>
        <a:p>
          <a:endParaRPr lang="cs-CZ"/>
        </a:p>
      </dgm:t>
    </dgm:pt>
    <dgm:pt modelId="{D49C1F74-D172-4324-86DE-E4135B0B3F30}" type="pres">
      <dgm:prSet presAssocID="{3B2B40E3-7D17-4AD9-92C1-35B87D85486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5D508C2-3E87-4972-9637-96F0F7626B6D}" type="pres">
      <dgm:prSet presAssocID="{7153A010-D9A5-41B9-A33D-EE6D4F3D1E09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394C94-F4E9-4865-94E0-77F805E073D2}" type="pres">
      <dgm:prSet presAssocID="{FCD46371-5084-4F98-B031-4E3DB0210D99}" presName="sibTrans" presStyleCnt="0"/>
      <dgm:spPr/>
    </dgm:pt>
    <dgm:pt modelId="{D3418A03-1E48-4767-AE42-C8703E22ACD0}" type="pres">
      <dgm:prSet presAssocID="{A610A874-139F-4AFB-95F8-C833DBA49BC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5AC4FA-B1F2-4EA9-B206-32BF3E1DDB35}" type="pres">
      <dgm:prSet presAssocID="{24DB84D0-C318-4BE1-8BCE-ADAB6199EDD1}" presName="sibTrans" presStyleCnt="0"/>
      <dgm:spPr/>
    </dgm:pt>
    <dgm:pt modelId="{082A2C29-7F63-4A81-B6AF-53F69E1A42A8}" type="pres">
      <dgm:prSet presAssocID="{4F1D8798-19BA-40D5-8EE2-6D4418C7343A}" presName="node" presStyleLbl="node1" presStyleIdx="2" presStyleCnt="3" custLinFactNeighborX="32254" custLinFactNeighborY="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2DE094-015E-458F-82C5-A561E7ED54F6}" srcId="{3B2B40E3-7D17-4AD9-92C1-35B87D854865}" destId="{A610A874-139F-4AFB-95F8-C833DBA49BC0}" srcOrd="1" destOrd="0" parTransId="{F6DC3253-5ED2-4700-8DA5-59E0BBF1F4FD}" sibTransId="{24DB84D0-C318-4BE1-8BCE-ADAB6199EDD1}"/>
    <dgm:cxn modelId="{3A844D86-B7EF-4B91-B6AF-312440EEBE81}" type="presOf" srcId="{A610A874-139F-4AFB-95F8-C833DBA49BC0}" destId="{D3418A03-1E48-4767-AE42-C8703E22ACD0}" srcOrd="0" destOrd="0" presId="urn:microsoft.com/office/officeart/2005/8/layout/hList6"/>
    <dgm:cxn modelId="{E431C980-FD73-4C7C-91C1-EF51C5B77699}" srcId="{3B2B40E3-7D17-4AD9-92C1-35B87D854865}" destId="{4F1D8798-19BA-40D5-8EE2-6D4418C7343A}" srcOrd="2" destOrd="0" parTransId="{09B3F099-025E-48F1-9DC6-A3B0E546BA9E}" sibTransId="{838D1B69-0119-4749-9EFE-1FA004EB2BD5}"/>
    <dgm:cxn modelId="{0B127A98-B2F1-4F1D-A9BE-8033DA2B188F}" type="presOf" srcId="{7153A010-D9A5-41B9-A33D-EE6D4F3D1E09}" destId="{15D508C2-3E87-4972-9637-96F0F7626B6D}" srcOrd="0" destOrd="0" presId="urn:microsoft.com/office/officeart/2005/8/layout/hList6"/>
    <dgm:cxn modelId="{73EC713E-C537-4A28-BA1A-F223C2BB4571}" srcId="{3B2B40E3-7D17-4AD9-92C1-35B87D854865}" destId="{7153A010-D9A5-41B9-A33D-EE6D4F3D1E09}" srcOrd="0" destOrd="0" parTransId="{CE81EAD4-BA6A-4A6E-B0C1-A5A439093247}" sibTransId="{FCD46371-5084-4F98-B031-4E3DB0210D99}"/>
    <dgm:cxn modelId="{6292A16E-D1D2-4985-89DB-FD30E6C4B3A3}" type="presOf" srcId="{3B2B40E3-7D17-4AD9-92C1-35B87D854865}" destId="{D49C1F74-D172-4324-86DE-E4135B0B3F30}" srcOrd="0" destOrd="0" presId="urn:microsoft.com/office/officeart/2005/8/layout/hList6"/>
    <dgm:cxn modelId="{19583FC2-F002-4464-A968-1E017DA0B707}" type="presOf" srcId="{4F1D8798-19BA-40D5-8EE2-6D4418C7343A}" destId="{082A2C29-7F63-4A81-B6AF-53F69E1A42A8}" srcOrd="0" destOrd="0" presId="urn:microsoft.com/office/officeart/2005/8/layout/hList6"/>
    <dgm:cxn modelId="{90A20B19-BCE7-4B5D-A37F-A76A723708DB}" type="presParOf" srcId="{D49C1F74-D172-4324-86DE-E4135B0B3F30}" destId="{15D508C2-3E87-4972-9637-96F0F7626B6D}" srcOrd="0" destOrd="0" presId="urn:microsoft.com/office/officeart/2005/8/layout/hList6"/>
    <dgm:cxn modelId="{B9603003-34F0-4DBE-9959-94EE192D9B74}" type="presParOf" srcId="{D49C1F74-D172-4324-86DE-E4135B0B3F30}" destId="{C1394C94-F4E9-4865-94E0-77F805E073D2}" srcOrd="1" destOrd="0" presId="urn:microsoft.com/office/officeart/2005/8/layout/hList6"/>
    <dgm:cxn modelId="{86EF9191-E75A-4F5F-8E1D-D565FBA5AB7D}" type="presParOf" srcId="{D49C1F74-D172-4324-86DE-E4135B0B3F30}" destId="{D3418A03-1E48-4767-AE42-C8703E22ACD0}" srcOrd="2" destOrd="0" presId="urn:microsoft.com/office/officeart/2005/8/layout/hList6"/>
    <dgm:cxn modelId="{3F95B267-09D7-4D74-989D-DA46F02AC4F4}" type="presParOf" srcId="{D49C1F74-D172-4324-86DE-E4135B0B3F30}" destId="{815AC4FA-B1F2-4EA9-B206-32BF3E1DDB35}" srcOrd="3" destOrd="0" presId="urn:microsoft.com/office/officeart/2005/8/layout/hList6"/>
    <dgm:cxn modelId="{AAA5C8DA-4C16-464A-844E-3CA619A916BD}" type="presParOf" srcId="{D49C1F74-D172-4324-86DE-E4135B0B3F30}" destId="{082A2C29-7F63-4A81-B6AF-53F69E1A42A8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9CAAD0-8673-447F-8484-6FDAA3C1BFB4}" type="doc">
      <dgm:prSet loTypeId="urn:microsoft.com/office/officeart/2005/8/layout/venn1" loCatId="relationship" qsTypeId="urn:microsoft.com/office/officeart/2005/8/quickstyle/3d2" qsCatId="3D" csTypeId="urn:microsoft.com/office/officeart/2005/8/colors/accent5_5" csCatId="accent5"/>
      <dgm:spPr/>
      <dgm:t>
        <a:bodyPr/>
        <a:lstStyle/>
        <a:p>
          <a:endParaRPr lang="cs-CZ"/>
        </a:p>
      </dgm:t>
    </dgm:pt>
    <dgm:pt modelId="{3D0B8F97-571D-4EC0-82BC-D1595EEBFDB6}">
      <dgm:prSet/>
      <dgm:spPr/>
      <dgm:t>
        <a:bodyPr/>
        <a:lstStyle/>
        <a:p>
          <a:pPr rtl="0"/>
          <a:r>
            <a:rPr lang="cs-CZ" u="sng" dirty="0" smtClean="0"/>
            <a:t>Druhý významný předěl</a:t>
          </a:r>
          <a:r>
            <a:rPr lang="cs-CZ" dirty="0" smtClean="0"/>
            <a:t>, kdy se začal měnit přístup člověka ke krajině, nastal s </a:t>
          </a:r>
          <a:r>
            <a:rPr lang="cs-CZ" u="sng" dirty="0" smtClean="0"/>
            <a:t>rozvojem průmyslu</a:t>
          </a:r>
          <a:r>
            <a:rPr lang="cs-CZ" dirty="0" smtClean="0"/>
            <a:t>. </a:t>
          </a:r>
          <a:endParaRPr lang="cs-CZ" dirty="0"/>
        </a:p>
      </dgm:t>
    </dgm:pt>
    <dgm:pt modelId="{F73149B4-0F46-4E98-A058-57586D29392E}" type="parTrans" cxnId="{9F6C2FB7-2908-4D10-8914-79E1F0736A75}">
      <dgm:prSet/>
      <dgm:spPr/>
      <dgm:t>
        <a:bodyPr/>
        <a:lstStyle/>
        <a:p>
          <a:endParaRPr lang="cs-CZ"/>
        </a:p>
      </dgm:t>
    </dgm:pt>
    <dgm:pt modelId="{126FA474-3418-4D1E-AF30-C43C05E93FB6}" type="sibTrans" cxnId="{9F6C2FB7-2908-4D10-8914-79E1F0736A75}">
      <dgm:prSet/>
      <dgm:spPr/>
      <dgm:t>
        <a:bodyPr/>
        <a:lstStyle/>
        <a:p>
          <a:endParaRPr lang="cs-CZ"/>
        </a:p>
      </dgm:t>
    </dgm:pt>
    <dgm:pt modelId="{E273B87C-0092-42EF-8EAB-978ADABFA9A6}">
      <dgm:prSet/>
      <dgm:spPr/>
      <dgm:t>
        <a:bodyPr/>
        <a:lstStyle/>
        <a:p>
          <a:pPr rtl="0"/>
          <a:r>
            <a:rPr lang="cs-CZ" dirty="0" smtClean="0"/>
            <a:t>Stěhování lidí z vesnic do měst     rozvoj městských oblastí    rozrůstající se města a okolí měst    se stále více odlišují od </a:t>
          </a:r>
          <a:r>
            <a:rPr lang="cs-CZ" u="sng" dirty="0" smtClean="0"/>
            <a:t>krajiny přírodní</a:t>
          </a:r>
          <a:r>
            <a:rPr lang="cs-CZ" dirty="0" smtClean="0"/>
            <a:t>. Vznikající průmyslové areály navíc znečišťují přírodní prostředí  vzduch, vodu, půdu.</a:t>
          </a:r>
          <a:endParaRPr lang="cs-CZ" dirty="0"/>
        </a:p>
      </dgm:t>
    </dgm:pt>
    <dgm:pt modelId="{981F785F-4DB7-4B83-BD86-627EB2AA266C}" type="parTrans" cxnId="{F668C4BE-F2ED-49E3-A4D7-C0E1FCD05BD1}">
      <dgm:prSet/>
      <dgm:spPr/>
      <dgm:t>
        <a:bodyPr/>
        <a:lstStyle/>
        <a:p>
          <a:endParaRPr lang="cs-CZ"/>
        </a:p>
      </dgm:t>
    </dgm:pt>
    <dgm:pt modelId="{015602D0-D935-4E77-B10F-E4F95F6C9912}" type="sibTrans" cxnId="{F668C4BE-F2ED-49E3-A4D7-C0E1FCD05BD1}">
      <dgm:prSet/>
      <dgm:spPr/>
      <dgm:t>
        <a:bodyPr/>
        <a:lstStyle/>
        <a:p>
          <a:endParaRPr lang="cs-CZ"/>
        </a:p>
      </dgm:t>
    </dgm:pt>
    <dgm:pt modelId="{32C394F8-BEBE-4382-8029-925BEF3AA416}" type="pres">
      <dgm:prSet presAssocID="{7E9CAAD0-8673-447F-8484-6FDAA3C1BFB4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CA76877-9D19-40E9-BEE2-BB687850CFCE}" type="pres">
      <dgm:prSet presAssocID="{3D0B8F97-571D-4EC0-82BC-D1595EEBFDB6}" presName="circ1" presStyleLbl="vennNode1" presStyleIdx="0" presStyleCnt="2"/>
      <dgm:spPr/>
      <dgm:t>
        <a:bodyPr/>
        <a:lstStyle/>
        <a:p>
          <a:endParaRPr lang="cs-CZ"/>
        </a:p>
      </dgm:t>
    </dgm:pt>
    <dgm:pt modelId="{54B15E26-FC86-4E0D-AC57-43D101A865E4}" type="pres">
      <dgm:prSet presAssocID="{3D0B8F97-571D-4EC0-82BC-D1595EEBFDB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CC67BF-E286-47B4-80F2-D53F73D956E5}" type="pres">
      <dgm:prSet presAssocID="{E273B87C-0092-42EF-8EAB-978ADABFA9A6}" presName="circ2" presStyleLbl="vennNode1" presStyleIdx="1" presStyleCnt="2"/>
      <dgm:spPr/>
      <dgm:t>
        <a:bodyPr/>
        <a:lstStyle/>
        <a:p>
          <a:endParaRPr lang="cs-CZ"/>
        </a:p>
      </dgm:t>
    </dgm:pt>
    <dgm:pt modelId="{C6AD57C2-3300-492F-9801-C13848F0FC29}" type="pres">
      <dgm:prSet presAssocID="{E273B87C-0092-42EF-8EAB-978ADABFA9A6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68C4BE-F2ED-49E3-A4D7-C0E1FCD05BD1}" srcId="{7E9CAAD0-8673-447F-8484-6FDAA3C1BFB4}" destId="{E273B87C-0092-42EF-8EAB-978ADABFA9A6}" srcOrd="1" destOrd="0" parTransId="{981F785F-4DB7-4B83-BD86-627EB2AA266C}" sibTransId="{015602D0-D935-4E77-B10F-E4F95F6C9912}"/>
    <dgm:cxn modelId="{6EF5D1BD-847C-4D19-B39C-E93A5CCAF9B4}" type="presOf" srcId="{7E9CAAD0-8673-447F-8484-6FDAA3C1BFB4}" destId="{32C394F8-BEBE-4382-8029-925BEF3AA416}" srcOrd="0" destOrd="0" presId="urn:microsoft.com/office/officeart/2005/8/layout/venn1"/>
    <dgm:cxn modelId="{B64B2782-C1EC-4FBC-AF8E-56991C4A7C56}" type="presOf" srcId="{E273B87C-0092-42EF-8EAB-978ADABFA9A6}" destId="{8ACC67BF-E286-47B4-80F2-D53F73D956E5}" srcOrd="0" destOrd="0" presId="urn:microsoft.com/office/officeart/2005/8/layout/venn1"/>
    <dgm:cxn modelId="{9F6C2FB7-2908-4D10-8914-79E1F0736A75}" srcId="{7E9CAAD0-8673-447F-8484-6FDAA3C1BFB4}" destId="{3D0B8F97-571D-4EC0-82BC-D1595EEBFDB6}" srcOrd="0" destOrd="0" parTransId="{F73149B4-0F46-4E98-A058-57586D29392E}" sibTransId="{126FA474-3418-4D1E-AF30-C43C05E93FB6}"/>
    <dgm:cxn modelId="{C5CD74A6-320A-43FE-A775-ADAA416095E1}" type="presOf" srcId="{3D0B8F97-571D-4EC0-82BC-D1595EEBFDB6}" destId="{DCA76877-9D19-40E9-BEE2-BB687850CFCE}" srcOrd="0" destOrd="0" presId="urn:microsoft.com/office/officeart/2005/8/layout/venn1"/>
    <dgm:cxn modelId="{CCD7CF0E-B894-490F-A312-43922483215F}" type="presOf" srcId="{E273B87C-0092-42EF-8EAB-978ADABFA9A6}" destId="{C6AD57C2-3300-492F-9801-C13848F0FC29}" srcOrd="1" destOrd="0" presId="urn:microsoft.com/office/officeart/2005/8/layout/venn1"/>
    <dgm:cxn modelId="{27948DF8-1C31-4F6C-AD04-7AEFB2785539}" type="presOf" srcId="{3D0B8F97-571D-4EC0-82BC-D1595EEBFDB6}" destId="{54B15E26-FC86-4E0D-AC57-43D101A865E4}" srcOrd="1" destOrd="0" presId="urn:microsoft.com/office/officeart/2005/8/layout/venn1"/>
    <dgm:cxn modelId="{AF07D188-3170-4E5F-997A-5BADB54C12BB}" type="presParOf" srcId="{32C394F8-BEBE-4382-8029-925BEF3AA416}" destId="{DCA76877-9D19-40E9-BEE2-BB687850CFCE}" srcOrd="0" destOrd="0" presId="urn:microsoft.com/office/officeart/2005/8/layout/venn1"/>
    <dgm:cxn modelId="{C8275230-30C7-4449-86BD-372C1D4F2831}" type="presParOf" srcId="{32C394F8-BEBE-4382-8029-925BEF3AA416}" destId="{54B15E26-FC86-4E0D-AC57-43D101A865E4}" srcOrd="1" destOrd="0" presId="urn:microsoft.com/office/officeart/2005/8/layout/venn1"/>
    <dgm:cxn modelId="{506A22A1-E511-404E-A934-EA7B28AA01FD}" type="presParOf" srcId="{32C394F8-BEBE-4382-8029-925BEF3AA416}" destId="{8ACC67BF-E286-47B4-80F2-D53F73D956E5}" srcOrd="2" destOrd="0" presId="urn:microsoft.com/office/officeart/2005/8/layout/venn1"/>
    <dgm:cxn modelId="{EACA25F2-1C54-440D-952B-ACF93ECABEA3}" type="presParOf" srcId="{32C394F8-BEBE-4382-8029-925BEF3AA416}" destId="{C6AD57C2-3300-492F-9801-C13848F0FC29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B169B8B-16EB-4432-B568-4824A8113A3E}" type="doc">
      <dgm:prSet loTypeId="urn:microsoft.com/office/officeart/2005/8/layout/process1" loCatId="process" qsTypeId="urn:microsoft.com/office/officeart/2005/8/quickstyle/3d2" qsCatId="3D" csTypeId="urn:microsoft.com/office/officeart/2005/8/colors/accent5_5" csCatId="accent5" phldr="1"/>
      <dgm:spPr/>
      <dgm:t>
        <a:bodyPr/>
        <a:lstStyle/>
        <a:p>
          <a:endParaRPr lang="cs-CZ"/>
        </a:p>
      </dgm:t>
    </dgm:pt>
    <dgm:pt modelId="{A2310093-2548-43FF-ADE2-B5D926732A88}">
      <dgm:prSet custT="1"/>
      <dgm:spPr/>
      <dgm:t>
        <a:bodyPr/>
        <a:lstStyle/>
        <a:p>
          <a:pPr rtl="0"/>
          <a:r>
            <a:rPr lang="cs-CZ" sz="2000" dirty="0" smtClean="0"/>
            <a:t>Těžba nerostných surovin</a:t>
          </a:r>
          <a:endParaRPr lang="cs-CZ" sz="2000" dirty="0"/>
        </a:p>
      </dgm:t>
    </dgm:pt>
    <dgm:pt modelId="{71C44301-7216-4281-B9B5-DADB7B47DF73}" type="parTrans" cxnId="{5F865B8A-A590-4ED7-824A-30B9BFE3CF7D}">
      <dgm:prSet/>
      <dgm:spPr/>
      <dgm:t>
        <a:bodyPr/>
        <a:lstStyle/>
        <a:p>
          <a:endParaRPr lang="cs-CZ"/>
        </a:p>
      </dgm:t>
    </dgm:pt>
    <dgm:pt modelId="{0D23BD30-BA26-4B15-90B2-1AC7179B79A0}" type="sibTrans" cxnId="{5F865B8A-A590-4ED7-824A-30B9BFE3CF7D}">
      <dgm:prSet/>
      <dgm:spPr/>
      <dgm:t>
        <a:bodyPr/>
        <a:lstStyle/>
        <a:p>
          <a:endParaRPr lang="cs-CZ"/>
        </a:p>
      </dgm:t>
    </dgm:pt>
    <dgm:pt modelId="{74AD4F9C-5E4A-49C3-A45A-1EECF0FC6221}">
      <dgm:prSet custT="1"/>
      <dgm:spPr/>
      <dgm:t>
        <a:bodyPr/>
        <a:lstStyle/>
        <a:p>
          <a:pPr rtl="0"/>
          <a:r>
            <a:rPr lang="cs-CZ" sz="2000" dirty="0" smtClean="0"/>
            <a:t>velký zásah do krajiny</a:t>
          </a:r>
          <a:endParaRPr lang="cs-CZ" sz="2000" dirty="0"/>
        </a:p>
      </dgm:t>
    </dgm:pt>
    <dgm:pt modelId="{C9EBBF7B-9801-4A5C-94F5-29A73CD18C92}" type="parTrans" cxnId="{BED65E6A-393C-4AAA-B52F-7DF760ADE938}">
      <dgm:prSet/>
      <dgm:spPr/>
      <dgm:t>
        <a:bodyPr/>
        <a:lstStyle/>
        <a:p>
          <a:endParaRPr lang="cs-CZ"/>
        </a:p>
      </dgm:t>
    </dgm:pt>
    <dgm:pt modelId="{7E99586C-0E71-4D8D-A500-E2B2A72A35F7}" type="sibTrans" cxnId="{BED65E6A-393C-4AAA-B52F-7DF760ADE938}">
      <dgm:prSet/>
      <dgm:spPr/>
      <dgm:t>
        <a:bodyPr/>
        <a:lstStyle/>
        <a:p>
          <a:endParaRPr lang="cs-CZ"/>
        </a:p>
      </dgm:t>
    </dgm:pt>
    <dgm:pt modelId="{A9B7CA32-20DE-4FEC-98AA-2B965E09B896}">
      <dgm:prSet custT="1"/>
      <dgm:spPr/>
      <dgm:t>
        <a:bodyPr/>
        <a:lstStyle/>
        <a:p>
          <a:pPr rtl="0"/>
          <a:r>
            <a:rPr lang="cs-CZ" sz="2000" dirty="0" smtClean="0"/>
            <a:t>dochází až k devastaci (ničení) původní přírodní krajiny</a:t>
          </a:r>
          <a:endParaRPr lang="cs-CZ" sz="2000" dirty="0"/>
        </a:p>
      </dgm:t>
    </dgm:pt>
    <dgm:pt modelId="{59084918-FCA8-41E2-8401-2D07995630E1}" type="parTrans" cxnId="{9E4F9625-C6D7-4F97-BF5D-06B096C66906}">
      <dgm:prSet/>
      <dgm:spPr/>
      <dgm:t>
        <a:bodyPr/>
        <a:lstStyle/>
        <a:p>
          <a:endParaRPr lang="cs-CZ"/>
        </a:p>
      </dgm:t>
    </dgm:pt>
    <dgm:pt modelId="{80618658-414B-45DD-8B0D-521EDBA14422}" type="sibTrans" cxnId="{9E4F9625-C6D7-4F97-BF5D-06B096C66906}">
      <dgm:prSet/>
      <dgm:spPr/>
      <dgm:t>
        <a:bodyPr/>
        <a:lstStyle/>
        <a:p>
          <a:endParaRPr lang="cs-CZ"/>
        </a:p>
      </dgm:t>
    </dgm:pt>
    <dgm:pt modelId="{D8805640-18B2-48C3-89B9-2F37498AAE6C}">
      <dgm:prSet custT="1"/>
      <dgm:spPr/>
      <dgm:t>
        <a:bodyPr/>
        <a:lstStyle/>
        <a:p>
          <a:pPr rtl="0"/>
          <a:r>
            <a:rPr lang="cs-CZ" sz="2000" dirty="0" smtClean="0"/>
            <a:t>těžba hnědého uhlí</a:t>
          </a:r>
          <a:endParaRPr lang="cs-CZ" sz="2000" dirty="0"/>
        </a:p>
      </dgm:t>
    </dgm:pt>
    <dgm:pt modelId="{BF0F091A-702C-4F9B-B884-8806B9CA7B25}" type="parTrans" cxnId="{D8F1C845-168B-4DF4-991A-E27BE83046A1}">
      <dgm:prSet/>
      <dgm:spPr/>
      <dgm:t>
        <a:bodyPr/>
        <a:lstStyle/>
        <a:p>
          <a:endParaRPr lang="cs-CZ"/>
        </a:p>
      </dgm:t>
    </dgm:pt>
    <dgm:pt modelId="{0C495217-5DDF-42E1-975A-5D6564D73954}" type="sibTrans" cxnId="{D8F1C845-168B-4DF4-991A-E27BE83046A1}">
      <dgm:prSet/>
      <dgm:spPr/>
      <dgm:t>
        <a:bodyPr/>
        <a:lstStyle/>
        <a:p>
          <a:endParaRPr lang="cs-CZ"/>
        </a:p>
      </dgm:t>
    </dgm:pt>
    <dgm:pt modelId="{1E4160E9-338C-4968-983F-ACC243F94158}" type="pres">
      <dgm:prSet presAssocID="{CB169B8B-16EB-4432-B568-4824A8113A3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C029E8-55E9-45A4-8B67-70E9C415854A}" type="pres">
      <dgm:prSet presAssocID="{A2310093-2548-43FF-ADE2-B5D926732A8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EF4490-2D47-407A-854F-4C5E53A09D41}" type="pres">
      <dgm:prSet presAssocID="{0D23BD30-BA26-4B15-90B2-1AC7179B79A0}" presName="sibTrans" presStyleLbl="sibTrans2D1" presStyleIdx="0" presStyleCnt="3"/>
      <dgm:spPr/>
      <dgm:t>
        <a:bodyPr/>
        <a:lstStyle/>
        <a:p>
          <a:endParaRPr lang="cs-CZ"/>
        </a:p>
      </dgm:t>
    </dgm:pt>
    <dgm:pt modelId="{380373A8-DF33-400D-AFEC-45F25F33249B}" type="pres">
      <dgm:prSet presAssocID="{0D23BD30-BA26-4B15-90B2-1AC7179B79A0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95EC6F20-B7EF-436A-B1AB-BA52D05D1292}" type="pres">
      <dgm:prSet presAssocID="{74AD4F9C-5E4A-49C3-A45A-1EECF0FC622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B2D3D-D571-4ABC-9456-03D0E4E91226}" type="pres">
      <dgm:prSet presAssocID="{7E99586C-0E71-4D8D-A500-E2B2A72A35F7}" presName="sibTrans" presStyleLbl="sibTrans2D1" presStyleIdx="1" presStyleCnt="3"/>
      <dgm:spPr/>
      <dgm:t>
        <a:bodyPr/>
        <a:lstStyle/>
        <a:p>
          <a:endParaRPr lang="cs-CZ"/>
        </a:p>
      </dgm:t>
    </dgm:pt>
    <dgm:pt modelId="{41458A7D-1F97-4D6B-95A4-0364C049F5AE}" type="pres">
      <dgm:prSet presAssocID="{7E99586C-0E71-4D8D-A500-E2B2A72A35F7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63B18B8A-2BBF-4B88-959E-8F4EA8C6C9B5}" type="pres">
      <dgm:prSet presAssocID="{A9B7CA32-20DE-4FEC-98AA-2B965E09B89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A27A3C-FFA4-41C3-A6F2-B23CBAB5E34E}" type="pres">
      <dgm:prSet presAssocID="{80618658-414B-45DD-8B0D-521EDBA14422}" presName="sibTrans" presStyleLbl="sibTrans2D1" presStyleIdx="2" presStyleCnt="3"/>
      <dgm:spPr/>
      <dgm:t>
        <a:bodyPr/>
        <a:lstStyle/>
        <a:p>
          <a:endParaRPr lang="cs-CZ"/>
        </a:p>
      </dgm:t>
    </dgm:pt>
    <dgm:pt modelId="{8AF9CFF1-FED4-4F32-A6B9-3DA92FD044FF}" type="pres">
      <dgm:prSet presAssocID="{80618658-414B-45DD-8B0D-521EDBA14422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1AF0E5F3-4CDD-4371-8584-DB5CA1822A7F}" type="pres">
      <dgm:prSet presAssocID="{D8805640-18B2-48C3-89B9-2F37498AAE6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5CFB18-666E-4FFC-BED0-16F078CB8FCC}" type="presOf" srcId="{A9B7CA32-20DE-4FEC-98AA-2B965E09B896}" destId="{63B18B8A-2BBF-4B88-959E-8F4EA8C6C9B5}" srcOrd="0" destOrd="0" presId="urn:microsoft.com/office/officeart/2005/8/layout/process1"/>
    <dgm:cxn modelId="{D9DC583B-7A87-47C8-A284-399FDAE08C6A}" type="presOf" srcId="{74AD4F9C-5E4A-49C3-A45A-1EECF0FC6221}" destId="{95EC6F20-B7EF-436A-B1AB-BA52D05D1292}" srcOrd="0" destOrd="0" presId="urn:microsoft.com/office/officeart/2005/8/layout/process1"/>
    <dgm:cxn modelId="{C630B183-AB76-4CF9-980C-96FB11F5D739}" type="presOf" srcId="{A2310093-2548-43FF-ADE2-B5D926732A88}" destId="{29C029E8-55E9-45A4-8B67-70E9C415854A}" srcOrd="0" destOrd="0" presId="urn:microsoft.com/office/officeart/2005/8/layout/process1"/>
    <dgm:cxn modelId="{C782FD35-BAB5-407C-A1A9-D09142A919A3}" type="presOf" srcId="{7E99586C-0E71-4D8D-A500-E2B2A72A35F7}" destId="{41458A7D-1F97-4D6B-95A4-0364C049F5AE}" srcOrd="1" destOrd="0" presId="urn:microsoft.com/office/officeart/2005/8/layout/process1"/>
    <dgm:cxn modelId="{D8F1C845-168B-4DF4-991A-E27BE83046A1}" srcId="{CB169B8B-16EB-4432-B568-4824A8113A3E}" destId="{D8805640-18B2-48C3-89B9-2F37498AAE6C}" srcOrd="3" destOrd="0" parTransId="{BF0F091A-702C-4F9B-B884-8806B9CA7B25}" sibTransId="{0C495217-5DDF-42E1-975A-5D6564D73954}"/>
    <dgm:cxn modelId="{78D39739-646C-4AEE-85B2-A42A088AE8A2}" type="presOf" srcId="{0D23BD30-BA26-4B15-90B2-1AC7179B79A0}" destId="{380373A8-DF33-400D-AFEC-45F25F33249B}" srcOrd="1" destOrd="0" presId="urn:microsoft.com/office/officeart/2005/8/layout/process1"/>
    <dgm:cxn modelId="{BED65E6A-393C-4AAA-B52F-7DF760ADE938}" srcId="{CB169B8B-16EB-4432-B568-4824A8113A3E}" destId="{74AD4F9C-5E4A-49C3-A45A-1EECF0FC6221}" srcOrd="1" destOrd="0" parTransId="{C9EBBF7B-9801-4A5C-94F5-29A73CD18C92}" sibTransId="{7E99586C-0E71-4D8D-A500-E2B2A72A35F7}"/>
    <dgm:cxn modelId="{724A7B76-5445-4A7A-8BC4-511E39EEBDF9}" type="presOf" srcId="{7E99586C-0E71-4D8D-A500-E2B2A72A35F7}" destId="{C77B2D3D-D571-4ABC-9456-03D0E4E91226}" srcOrd="0" destOrd="0" presId="urn:microsoft.com/office/officeart/2005/8/layout/process1"/>
    <dgm:cxn modelId="{1CB1632E-4986-46F9-AF38-D414B89FA052}" type="presOf" srcId="{80618658-414B-45DD-8B0D-521EDBA14422}" destId="{56A27A3C-FFA4-41C3-A6F2-B23CBAB5E34E}" srcOrd="0" destOrd="0" presId="urn:microsoft.com/office/officeart/2005/8/layout/process1"/>
    <dgm:cxn modelId="{A63BF8F5-32A6-4AE2-8B0E-767ACA52C579}" type="presOf" srcId="{CB169B8B-16EB-4432-B568-4824A8113A3E}" destId="{1E4160E9-338C-4968-983F-ACC243F94158}" srcOrd="0" destOrd="0" presId="urn:microsoft.com/office/officeart/2005/8/layout/process1"/>
    <dgm:cxn modelId="{C1A71EC3-E8CA-4D80-91DE-4155E9567A33}" type="presOf" srcId="{0D23BD30-BA26-4B15-90B2-1AC7179B79A0}" destId="{96EF4490-2D47-407A-854F-4C5E53A09D41}" srcOrd="0" destOrd="0" presId="urn:microsoft.com/office/officeart/2005/8/layout/process1"/>
    <dgm:cxn modelId="{5F865B8A-A590-4ED7-824A-30B9BFE3CF7D}" srcId="{CB169B8B-16EB-4432-B568-4824A8113A3E}" destId="{A2310093-2548-43FF-ADE2-B5D926732A88}" srcOrd="0" destOrd="0" parTransId="{71C44301-7216-4281-B9B5-DADB7B47DF73}" sibTransId="{0D23BD30-BA26-4B15-90B2-1AC7179B79A0}"/>
    <dgm:cxn modelId="{73F31AF9-18BC-4913-8DB2-25C0B721208A}" type="presOf" srcId="{80618658-414B-45DD-8B0D-521EDBA14422}" destId="{8AF9CFF1-FED4-4F32-A6B9-3DA92FD044FF}" srcOrd="1" destOrd="0" presId="urn:microsoft.com/office/officeart/2005/8/layout/process1"/>
    <dgm:cxn modelId="{9E4F9625-C6D7-4F97-BF5D-06B096C66906}" srcId="{CB169B8B-16EB-4432-B568-4824A8113A3E}" destId="{A9B7CA32-20DE-4FEC-98AA-2B965E09B896}" srcOrd="2" destOrd="0" parTransId="{59084918-FCA8-41E2-8401-2D07995630E1}" sibTransId="{80618658-414B-45DD-8B0D-521EDBA14422}"/>
    <dgm:cxn modelId="{3F6D2CEC-617A-455E-9916-97C3DA8A0DA3}" type="presOf" srcId="{D8805640-18B2-48C3-89B9-2F37498AAE6C}" destId="{1AF0E5F3-4CDD-4371-8584-DB5CA1822A7F}" srcOrd="0" destOrd="0" presId="urn:microsoft.com/office/officeart/2005/8/layout/process1"/>
    <dgm:cxn modelId="{36382B28-FB2A-459F-BA1A-933ADEA4ABF4}" type="presParOf" srcId="{1E4160E9-338C-4968-983F-ACC243F94158}" destId="{29C029E8-55E9-45A4-8B67-70E9C415854A}" srcOrd="0" destOrd="0" presId="urn:microsoft.com/office/officeart/2005/8/layout/process1"/>
    <dgm:cxn modelId="{145D7389-5E8B-44BA-9C2B-5AFC52CF9D27}" type="presParOf" srcId="{1E4160E9-338C-4968-983F-ACC243F94158}" destId="{96EF4490-2D47-407A-854F-4C5E53A09D41}" srcOrd="1" destOrd="0" presId="urn:microsoft.com/office/officeart/2005/8/layout/process1"/>
    <dgm:cxn modelId="{607A27CB-7A7A-4ED0-B776-6AD4F57BD4C4}" type="presParOf" srcId="{96EF4490-2D47-407A-854F-4C5E53A09D41}" destId="{380373A8-DF33-400D-AFEC-45F25F33249B}" srcOrd="0" destOrd="0" presId="urn:microsoft.com/office/officeart/2005/8/layout/process1"/>
    <dgm:cxn modelId="{4D6D413D-1BEE-42C2-8391-718F9153F169}" type="presParOf" srcId="{1E4160E9-338C-4968-983F-ACC243F94158}" destId="{95EC6F20-B7EF-436A-B1AB-BA52D05D1292}" srcOrd="2" destOrd="0" presId="urn:microsoft.com/office/officeart/2005/8/layout/process1"/>
    <dgm:cxn modelId="{842C8266-5D2A-4ADF-9DE3-ECFE08A6548F}" type="presParOf" srcId="{1E4160E9-338C-4968-983F-ACC243F94158}" destId="{C77B2D3D-D571-4ABC-9456-03D0E4E91226}" srcOrd="3" destOrd="0" presId="urn:microsoft.com/office/officeart/2005/8/layout/process1"/>
    <dgm:cxn modelId="{95AAD125-3532-4902-BE2C-06D55A9DB0FE}" type="presParOf" srcId="{C77B2D3D-D571-4ABC-9456-03D0E4E91226}" destId="{41458A7D-1F97-4D6B-95A4-0364C049F5AE}" srcOrd="0" destOrd="0" presId="urn:microsoft.com/office/officeart/2005/8/layout/process1"/>
    <dgm:cxn modelId="{F283076E-B781-47AB-9428-77322E2CD447}" type="presParOf" srcId="{1E4160E9-338C-4968-983F-ACC243F94158}" destId="{63B18B8A-2BBF-4B88-959E-8F4EA8C6C9B5}" srcOrd="4" destOrd="0" presId="urn:microsoft.com/office/officeart/2005/8/layout/process1"/>
    <dgm:cxn modelId="{E8ADDAD3-7508-4B9F-89FD-AD60947A9545}" type="presParOf" srcId="{1E4160E9-338C-4968-983F-ACC243F94158}" destId="{56A27A3C-FFA4-41C3-A6F2-B23CBAB5E34E}" srcOrd="5" destOrd="0" presId="urn:microsoft.com/office/officeart/2005/8/layout/process1"/>
    <dgm:cxn modelId="{64554DDD-3860-41A6-B483-CDC9C60CCAE4}" type="presParOf" srcId="{56A27A3C-FFA4-41C3-A6F2-B23CBAB5E34E}" destId="{8AF9CFF1-FED4-4F32-A6B9-3DA92FD044FF}" srcOrd="0" destOrd="0" presId="urn:microsoft.com/office/officeart/2005/8/layout/process1"/>
    <dgm:cxn modelId="{F765D31B-6F79-49CE-B34F-4A09598E8F8C}" type="presParOf" srcId="{1E4160E9-338C-4968-983F-ACC243F94158}" destId="{1AF0E5F3-4CDD-4371-8584-DB5CA1822A7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C705124-B00C-4489-B3F2-B332F325F0BA}" type="doc">
      <dgm:prSet loTypeId="urn:microsoft.com/office/officeart/2005/8/layout/hProcess9" loCatId="process" qsTypeId="urn:microsoft.com/office/officeart/2005/8/quickstyle/3d2" qsCatId="3D" csTypeId="urn:microsoft.com/office/officeart/2005/8/colors/accent5_5" csCatId="accent5" phldr="1"/>
      <dgm:spPr/>
      <dgm:t>
        <a:bodyPr/>
        <a:lstStyle/>
        <a:p>
          <a:endParaRPr lang="cs-CZ"/>
        </a:p>
      </dgm:t>
    </dgm:pt>
    <dgm:pt modelId="{9EC914A3-B2FD-488A-8BFC-3E66A35F8545}">
      <dgm:prSet/>
      <dgm:spPr/>
      <dgm:t>
        <a:bodyPr/>
        <a:lstStyle/>
        <a:p>
          <a:pPr rtl="0"/>
          <a:r>
            <a:rPr lang="cs-CZ" dirty="0" smtClean="0"/>
            <a:t>V současnosti se v hospodářsky vyspělých státech stává nejvýznamnějším odvětvím </a:t>
          </a:r>
          <a:r>
            <a:rPr lang="cs-CZ" u="sng" dirty="0" smtClean="0"/>
            <a:t>SLUŽBY</a:t>
          </a:r>
          <a:r>
            <a:rPr lang="cs-CZ" dirty="0" smtClean="0"/>
            <a:t>. </a:t>
          </a:r>
          <a:endParaRPr lang="cs-CZ" dirty="0"/>
        </a:p>
      </dgm:t>
    </dgm:pt>
    <dgm:pt modelId="{2C8B70D2-340D-4A7A-A283-ECC92C883608}" type="parTrans" cxnId="{1BC0E76E-CD63-460D-B45A-26628B65A2EA}">
      <dgm:prSet/>
      <dgm:spPr/>
      <dgm:t>
        <a:bodyPr/>
        <a:lstStyle/>
        <a:p>
          <a:endParaRPr lang="cs-CZ"/>
        </a:p>
      </dgm:t>
    </dgm:pt>
    <dgm:pt modelId="{C4A1DD1D-2827-4DFB-9E60-8420049C800F}" type="sibTrans" cxnId="{1BC0E76E-CD63-460D-B45A-26628B65A2EA}">
      <dgm:prSet/>
      <dgm:spPr/>
      <dgm:t>
        <a:bodyPr/>
        <a:lstStyle/>
        <a:p>
          <a:endParaRPr lang="cs-CZ"/>
        </a:p>
      </dgm:t>
    </dgm:pt>
    <dgm:pt modelId="{F693B452-D0A1-4EAB-846F-CCA0C4B6B6EF}">
      <dgm:prSet/>
      <dgm:spPr/>
      <dgm:t>
        <a:bodyPr/>
        <a:lstStyle/>
        <a:p>
          <a:pPr rtl="0"/>
          <a:r>
            <a:rPr lang="cs-CZ" dirty="0" smtClean="0"/>
            <a:t>Centra měst jsou pro bydlení a podnikání velmi drahá     takže dochází k dalšímu růstu měst    na okrajích měst vznikají      sídliště, satelitní městečka s rodinnými domy, obchodní zóny    nákupní centra, sklady atd.    Pak dochází k rozvoji dopravy     krajina se opět mění    staví se nové silnice, železnice</a:t>
          </a:r>
          <a:endParaRPr lang="cs-CZ" dirty="0"/>
        </a:p>
      </dgm:t>
    </dgm:pt>
    <dgm:pt modelId="{3E7CAAF3-5FB9-4FD8-80B1-9E30CC71644A}" type="parTrans" cxnId="{1BB51F5B-7FD2-4F71-8171-0D3DC3BECC1D}">
      <dgm:prSet/>
      <dgm:spPr/>
      <dgm:t>
        <a:bodyPr/>
        <a:lstStyle/>
        <a:p>
          <a:endParaRPr lang="cs-CZ"/>
        </a:p>
      </dgm:t>
    </dgm:pt>
    <dgm:pt modelId="{A38C71D5-1CB9-4AEE-9E7B-35DA352A9DB0}" type="sibTrans" cxnId="{1BB51F5B-7FD2-4F71-8171-0D3DC3BECC1D}">
      <dgm:prSet/>
      <dgm:spPr/>
      <dgm:t>
        <a:bodyPr/>
        <a:lstStyle/>
        <a:p>
          <a:endParaRPr lang="cs-CZ"/>
        </a:p>
      </dgm:t>
    </dgm:pt>
    <dgm:pt modelId="{39E7F0EB-9608-4518-8F0C-468A19F930B4}" type="pres">
      <dgm:prSet presAssocID="{DC705124-B00C-4489-B3F2-B332F325F0BA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D929CB-FBA9-43B7-8531-9939C354E86D}" type="pres">
      <dgm:prSet presAssocID="{DC705124-B00C-4489-B3F2-B332F325F0BA}" presName="arrow" presStyleLbl="bgShp" presStyleIdx="0" presStyleCnt="1"/>
      <dgm:spPr/>
    </dgm:pt>
    <dgm:pt modelId="{408B7E94-D089-4EC1-A7B0-EC86A228DA54}" type="pres">
      <dgm:prSet presAssocID="{DC705124-B00C-4489-B3F2-B332F325F0BA}" presName="linearProcess" presStyleCnt="0"/>
      <dgm:spPr/>
    </dgm:pt>
    <dgm:pt modelId="{4A14280C-1FE4-4FE9-9AF5-A2FF9D057F4D}" type="pres">
      <dgm:prSet presAssocID="{9EC914A3-B2FD-488A-8BFC-3E66A35F8545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21E574-85F9-4D0C-A107-803712166800}" type="pres">
      <dgm:prSet presAssocID="{C4A1DD1D-2827-4DFB-9E60-8420049C800F}" presName="sibTrans" presStyleCnt="0"/>
      <dgm:spPr/>
    </dgm:pt>
    <dgm:pt modelId="{01446146-0E96-4144-BFBF-89DF987B8FAD}" type="pres">
      <dgm:prSet presAssocID="{F693B452-D0A1-4EAB-846F-CCA0C4B6B6EF}" presName="text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B51F5B-7FD2-4F71-8171-0D3DC3BECC1D}" srcId="{DC705124-B00C-4489-B3F2-B332F325F0BA}" destId="{F693B452-D0A1-4EAB-846F-CCA0C4B6B6EF}" srcOrd="1" destOrd="0" parTransId="{3E7CAAF3-5FB9-4FD8-80B1-9E30CC71644A}" sibTransId="{A38C71D5-1CB9-4AEE-9E7B-35DA352A9DB0}"/>
    <dgm:cxn modelId="{34353549-C60B-4B6F-A9FA-424852C82AF7}" type="presOf" srcId="{9EC914A3-B2FD-488A-8BFC-3E66A35F8545}" destId="{4A14280C-1FE4-4FE9-9AF5-A2FF9D057F4D}" srcOrd="0" destOrd="0" presId="urn:microsoft.com/office/officeart/2005/8/layout/hProcess9"/>
    <dgm:cxn modelId="{1BC0E76E-CD63-460D-B45A-26628B65A2EA}" srcId="{DC705124-B00C-4489-B3F2-B332F325F0BA}" destId="{9EC914A3-B2FD-488A-8BFC-3E66A35F8545}" srcOrd="0" destOrd="0" parTransId="{2C8B70D2-340D-4A7A-A283-ECC92C883608}" sibTransId="{C4A1DD1D-2827-4DFB-9E60-8420049C800F}"/>
    <dgm:cxn modelId="{2BC9F856-F46A-4BC4-B4D8-2F09D70C1E6F}" type="presOf" srcId="{DC705124-B00C-4489-B3F2-B332F325F0BA}" destId="{39E7F0EB-9608-4518-8F0C-468A19F930B4}" srcOrd="0" destOrd="0" presId="urn:microsoft.com/office/officeart/2005/8/layout/hProcess9"/>
    <dgm:cxn modelId="{ADEB0776-DF87-4451-89B7-095F0CE7BB95}" type="presOf" srcId="{F693B452-D0A1-4EAB-846F-CCA0C4B6B6EF}" destId="{01446146-0E96-4144-BFBF-89DF987B8FAD}" srcOrd="0" destOrd="0" presId="urn:microsoft.com/office/officeart/2005/8/layout/hProcess9"/>
    <dgm:cxn modelId="{FDF00857-3112-4DF4-B18A-4514D8EAB200}" type="presParOf" srcId="{39E7F0EB-9608-4518-8F0C-468A19F930B4}" destId="{9DD929CB-FBA9-43B7-8531-9939C354E86D}" srcOrd="0" destOrd="0" presId="urn:microsoft.com/office/officeart/2005/8/layout/hProcess9"/>
    <dgm:cxn modelId="{78D51A16-B477-4CC2-B016-682E86266E75}" type="presParOf" srcId="{39E7F0EB-9608-4518-8F0C-468A19F930B4}" destId="{408B7E94-D089-4EC1-A7B0-EC86A228DA54}" srcOrd="1" destOrd="0" presId="urn:microsoft.com/office/officeart/2005/8/layout/hProcess9"/>
    <dgm:cxn modelId="{425A63E6-2B94-4CB6-9E8D-03D0DD403EFF}" type="presParOf" srcId="{408B7E94-D089-4EC1-A7B0-EC86A228DA54}" destId="{4A14280C-1FE4-4FE9-9AF5-A2FF9D057F4D}" srcOrd="0" destOrd="0" presId="urn:microsoft.com/office/officeart/2005/8/layout/hProcess9"/>
    <dgm:cxn modelId="{08D5368A-C2C1-4CF1-BE35-2AC6818648CF}" type="presParOf" srcId="{408B7E94-D089-4EC1-A7B0-EC86A228DA54}" destId="{EF21E574-85F9-4D0C-A107-803712166800}" srcOrd="1" destOrd="0" presId="urn:microsoft.com/office/officeart/2005/8/layout/hProcess9"/>
    <dgm:cxn modelId="{17104412-7D88-4CD4-A3F5-04136999166C}" type="presParOf" srcId="{408B7E94-D089-4EC1-A7B0-EC86A228DA54}" destId="{01446146-0E96-4144-BFBF-89DF987B8FAD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4697EA7-1152-44A2-B328-3EF8C038199F}" type="doc">
      <dgm:prSet loTypeId="urn:microsoft.com/office/officeart/2005/8/layout/process1" loCatId="process" qsTypeId="urn:microsoft.com/office/officeart/2005/8/quickstyle/3d2" qsCatId="3D" csTypeId="urn:microsoft.com/office/officeart/2005/8/colors/accent5_5" csCatId="accent5"/>
      <dgm:spPr/>
      <dgm:t>
        <a:bodyPr/>
        <a:lstStyle/>
        <a:p>
          <a:endParaRPr lang="cs-CZ"/>
        </a:p>
      </dgm:t>
    </dgm:pt>
    <dgm:pt modelId="{16BDE417-5EE3-45A6-ADD0-93E992ABA01F}">
      <dgm:prSet/>
      <dgm:spPr/>
      <dgm:t>
        <a:bodyPr/>
        <a:lstStyle/>
        <a:p>
          <a:pPr rtl="0"/>
          <a:r>
            <a:rPr lang="cs-CZ" dirty="0" smtClean="0"/>
            <a:t>V krajině se objevují nové stavby   rozhlasové, televizní vysílače, </a:t>
          </a:r>
          <a:r>
            <a:rPr lang="cs-CZ" dirty="0" err="1" smtClean="0"/>
            <a:t>vysílače</a:t>
          </a:r>
          <a:r>
            <a:rPr lang="cs-CZ" dirty="0" smtClean="0"/>
            <a:t> pro mobilní telefony.</a:t>
          </a:r>
          <a:endParaRPr lang="cs-CZ" dirty="0"/>
        </a:p>
      </dgm:t>
    </dgm:pt>
    <dgm:pt modelId="{C51D72A6-283E-423D-BC0E-2512402D8921}" type="parTrans" cxnId="{93C76E6F-8EF4-4000-8760-7F160F754653}">
      <dgm:prSet/>
      <dgm:spPr/>
      <dgm:t>
        <a:bodyPr/>
        <a:lstStyle/>
        <a:p>
          <a:endParaRPr lang="cs-CZ"/>
        </a:p>
      </dgm:t>
    </dgm:pt>
    <dgm:pt modelId="{F273B1C4-9110-45A6-B6D5-3C8574A8456C}" type="sibTrans" cxnId="{93C76E6F-8EF4-4000-8760-7F160F754653}">
      <dgm:prSet/>
      <dgm:spPr/>
      <dgm:t>
        <a:bodyPr/>
        <a:lstStyle/>
        <a:p>
          <a:endParaRPr lang="cs-CZ"/>
        </a:p>
      </dgm:t>
    </dgm:pt>
    <dgm:pt modelId="{8A15B1D3-D477-4B25-B045-11126932413A}">
      <dgm:prSet/>
      <dgm:spPr/>
      <dgm:t>
        <a:bodyPr/>
        <a:lstStyle/>
        <a:p>
          <a:pPr rtl="0"/>
          <a:r>
            <a:rPr lang="cs-CZ" dirty="0" smtClean="0"/>
            <a:t>Lidé mají zároveň také velké nároky na využívání volného času   to se také v krajině projevuje    staví se rekreační a sportovní zařízení     lyžařské areály, golfová hřiště, sportovní areály.</a:t>
          </a:r>
          <a:endParaRPr lang="cs-CZ" dirty="0"/>
        </a:p>
      </dgm:t>
    </dgm:pt>
    <dgm:pt modelId="{ED336A1C-C4A2-4292-8291-6A4DAD503169}" type="parTrans" cxnId="{6F604955-83AA-4160-A1D0-D75293399389}">
      <dgm:prSet/>
      <dgm:spPr/>
      <dgm:t>
        <a:bodyPr/>
        <a:lstStyle/>
        <a:p>
          <a:endParaRPr lang="cs-CZ"/>
        </a:p>
      </dgm:t>
    </dgm:pt>
    <dgm:pt modelId="{E9706435-DF20-4817-9D42-9653A5F35988}" type="sibTrans" cxnId="{6F604955-83AA-4160-A1D0-D75293399389}">
      <dgm:prSet/>
      <dgm:spPr/>
      <dgm:t>
        <a:bodyPr/>
        <a:lstStyle/>
        <a:p>
          <a:endParaRPr lang="cs-CZ"/>
        </a:p>
      </dgm:t>
    </dgm:pt>
    <dgm:pt modelId="{865E5EED-2B4C-4D33-AA51-FBC61E3E9582}">
      <dgm:prSet/>
      <dgm:spPr/>
      <dgm:t>
        <a:bodyPr/>
        <a:lstStyle/>
        <a:p>
          <a:pPr rtl="0"/>
          <a:r>
            <a:rPr lang="cs-CZ" dirty="0" smtClean="0"/>
            <a:t>Změna životního stylu lidí se velmi odráží na vzhledu krajiny.</a:t>
          </a:r>
          <a:endParaRPr lang="cs-CZ" dirty="0"/>
        </a:p>
      </dgm:t>
    </dgm:pt>
    <dgm:pt modelId="{0A47C544-61E3-4401-A44E-49072D1CCEDB}" type="parTrans" cxnId="{24A96ABE-DBED-4C92-94D7-B657C82AB81A}">
      <dgm:prSet/>
      <dgm:spPr/>
      <dgm:t>
        <a:bodyPr/>
        <a:lstStyle/>
        <a:p>
          <a:endParaRPr lang="cs-CZ"/>
        </a:p>
      </dgm:t>
    </dgm:pt>
    <dgm:pt modelId="{CAEB0F29-B2EE-4D44-9852-A7B2A8113AA1}" type="sibTrans" cxnId="{24A96ABE-DBED-4C92-94D7-B657C82AB81A}">
      <dgm:prSet/>
      <dgm:spPr/>
      <dgm:t>
        <a:bodyPr/>
        <a:lstStyle/>
        <a:p>
          <a:endParaRPr lang="cs-CZ"/>
        </a:p>
      </dgm:t>
    </dgm:pt>
    <dgm:pt modelId="{EE09FE59-71B4-4266-B633-FC0832F6E439}" type="pres">
      <dgm:prSet presAssocID="{14697EA7-1152-44A2-B328-3EF8C038199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C05B596-1E22-497E-ACC6-0579CDB1A85B}" type="pres">
      <dgm:prSet presAssocID="{16BDE417-5EE3-45A6-ADD0-93E992ABA01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13B1ED-ACFB-46BC-B530-3AF9737446DC}" type="pres">
      <dgm:prSet presAssocID="{F273B1C4-9110-45A6-B6D5-3C8574A8456C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24F5AED-6B58-418B-BA36-2BC1EA5C0A2D}" type="pres">
      <dgm:prSet presAssocID="{F273B1C4-9110-45A6-B6D5-3C8574A8456C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317A8545-E1F8-4253-84C0-A23455BCCAB8}" type="pres">
      <dgm:prSet presAssocID="{8A15B1D3-D477-4B25-B045-11126932413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14938F-AF41-4579-87ED-DA7B1F0E0073}" type="pres">
      <dgm:prSet presAssocID="{E9706435-DF20-4817-9D42-9653A5F35988}" presName="sibTrans" presStyleLbl="sibTrans2D1" presStyleIdx="1" presStyleCnt="2"/>
      <dgm:spPr/>
      <dgm:t>
        <a:bodyPr/>
        <a:lstStyle/>
        <a:p>
          <a:endParaRPr lang="cs-CZ"/>
        </a:p>
      </dgm:t>
    </dgm:pt>
    <dgm:pt modelId="{B42345DC-C80C-4A95-B372-5453113F85A5}" type="pres">
      <dgm:prSet presAssocID="{E9706435-DF20-4817-9D42-9653A5F35988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1A0E0313-BD32-4779-840B-D57377F5C9DB}" type="pres">
      <dgm:prSet presAssocID="{865E5EED-2B4C-4D33-AA51-FBC61E3E958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1B2083-67C6-4343-B0F7-B1E9D69CD20E}" type="presOf" srcId="{14697EA7-1152-44A2-B328-3EF8C038199F}" destId="{EE09FE59-71B4-4266-B633-FC0832F6E439}" srcOrd="0" destOrd="0" presId="urn:microsoft.com/office/officeart/2005/8/layout/process1"/>
    <dgm:cxn modelId="{E2994B65-8AFA-4BED-9F4D-21F5B608E64A}" type="presOf" srcId="{16BDE417-5EE3-45A6-ADD0-93E992ABA01F}" destId="{3C05B596-1E22-497E-ACC6-0579CDB1A85B}" srcOrd="0" destOrd="0" presId="urn:microsoft.com/office/officeart/2005/8/layout/process1"/>
    <dgm:cxn modelId="{E41B4202-EE73-4349-91D0-8DC9F08BA850}" type="presOf" srcId="{E9706435-DF20-4817-9D42-9653A5F35988}" destId="{B42345DC-C80C-4A95-B372-5453113F85A5}" srcOrd="1" destOrd="0" presId="urn:microsoft.com/office/officeart/2005/8/layout/process1"/>
    <dgm:cxn modelId="{8CDFC344-9BA0-4CE7-99E8-6222AD1B67C7}" type="presOf" srcId="{8A15B1D3-D477-4B25-B045-11126932413A}" destId="{317A8545-E1F8-4253-84C0-A23455BCCAB8}" srcOrd="0" destOrd="0" presId="urn:microsoft.com/office/officeart/2005/8/layout/process1"/>
    <dgm:cxn modelId="{166061AC-7100-4C08-ADEE-50135A4E3E0E}" type="presOf" srcId="{865E5EED-2B4C-4D33-AA51-FBC61E3E9582}" destId="{1A0E0313-BD32-4779-840B-D57377F5C9DB}" srcOrd="0" destOrd="0" presId="urn:microsoft.com/office/officeart/2005/8/layout/process1"/>
    <dgm:cxn modelId="{AA757342-C50E-4AC0-8C83-D7887641A35B}" type="presOf" srcId="{E9706435-DF20-4817-9D42-9653A5F35988}" destId="{5C14938F-AF41-4579-87ED-DA7B1F0E0073}" srcOrd="0" destOrd="0" presId="urn:microsoft.com/office/officeart/2005/8/layout/process1"/>
    <dgm:cxn modelId="{24A96ABE-DBED-4C92-94D7-B657C82AB81A}" srcId="{14697EA7-1152-44A2-B328-3EF8C038199F}" destId="{865E5EED-2B4C-4D33-AA51-FBC61E3E9582}" srcOrd="2" destOrd="0" parTransId="{0A47C544-61E3-4401-A44E-49072D1CCEDB}" sibTransId="{CAEB0F29-B2EE-4D44-9852-A7B2A8113AA1}"/>
    <dgm:cxn modelId="{68104820-AD14-4D97-B92B-680DF1F052B1}" type="presOf" srcId="{F273B1C4-9110-45A6-B6D5-3C8574A8456C}" destId="{E24F5AED-6B58-418B-BA36-2BC1EA5C0A2D}" srcOrd="1" destOrd="0" presId="urn:microsoft.com/office/officeart/2005/8/layout/process1"/>
    <dgm:cxn modelId="{93C76E6F-8EF4-4000-8760-7F160F754653}" srcId="{14697EA7-1152-44A2-B328-3EF8C038199F}" destId="{16BDE417-5EE3-45A6-ADD0-93E992ABA01F}" srcOrd="0" destOrd="0" parTransId="{C51D72A6-283E-423D-BC0E-2512402D8921}" sibTransId="{F273B1C4-9110-45A6-B6D5-3C8574A8456C}"/>
    <dgm:cxn modelId="{6F604955-83AA-4160-A1D0-D75293399389}" srcId="{14697EA7-1152-44A2-B328-3EF8C038199F}" destId="{8A15B1D3-D477-4B25-B045-11126932413A}" srcOrd="1" destOrd="0" parTransId="{ED336A1C-C4A2-4292-8291-6A4DAD503169}" sibTransId="{E9706435-DF20-4817-9D42-9653A5F35988}"/>
    <dgm:cxn modelId="{2A9D7165-0CF5-4880-899E-A47A812DF3E1}" type="presOf" srcId="{F273B1C4-9110-45A6-B6D5-3C8574A8456C}" destId="{9713B1ED-ACFB-46BC-B530-3AF9737446DC}" srcOrd="0" destOrd="0" presId="urn:microsoft.com/office/officeart/2005/8/layout/process1"/>
    <dgm:cxn modelId="{27D8E98A-828D-42A0-8F05-DE70A3FDDF13}" type="presParOf" srcId="{EE09FE59-71B4-4266-B633-FC0832F6E439}" destId="{3C05B596-1E22-497E-ACC6-0579CDB1A85B}" srcOrd="0" destOrd="0" presId="urn:microsoft.com/office/officeart/2005/8/layout/process1"/>
    <dgm:cxn modelId="{C499084E-EF5C-4431-BD20-DC9A6BC07791}" type="presParOf" srcId="{EE09FE59-71B4-4266-B633-FC0832F6E439}" destId="{9713B1ED-ACFB-46BC-B530-3AF9737446DC}" srcOrd="1" destOrd="0" presId="urn:microsoft.com/office/officeart/2005/8/layout/process1"/>
    <dgm:cxn modelId="{46994B5A-1A20-4E3A-9A27-CA96B40D097D}" type="presParOf" srcId="{9713B1ED-ACFB-46BC-B530-3AF9737446DC}" destId="{E24F5AED-6B58-418B-BA36-2BC1EA5C0A2D}" srcOrd="0" destOrd="0" presId="urn:microsoft.com/office/officeart/2005/8/layout/process1"/>
    <dgm:cxn modelId="{716A1E05-060C-4DFE-A83A-4C618CA2AE18}" type="presParOf" srcId="{EE09FE59-71B4-4266-B633-FC0832F6E439}" destId="{317A8545-E1F8-4253-84C0-A23455BCCAB8}" srcOrd="2" destOrd="0" presId="urn:microsoft.com/office/officeart/2005/8/layout/process1"/>
    <dgm:cxn modelId="{0E715928-365C-4C20-A820-E02E73D5CC77}" type="presParOf" srcId="{EE09FE59-71B4-4266-B633-FC0832F6E439}" destId="{5C14938F-AF41-4579-87ED-DA7B1F0E0073}" srcOrd="3" destOrd="0" presId="urn:microsoft.com/office/officeart/2005/8/layout/process1"/>
    <dgm:cxn modelId="{BCB5F91B-ED98-49F9-87BD-0A4027E4DB58}" type="presParOf" srcId="{5C14938F-AF41-4579-87ED-DA7B1F0E0073}" destId="{B42345DC-C80C-4A95-B372-5453113F85A5}" srcOrd="0" destOrd="0" presId="urn:microsoft.com/office/officeart/2005/8/layout/process1"/>
    <dgm:cxn modelId="{CBB0A954-1D89-4474-99B1-BDAC4E7197EF}" type="presParOf" srcId="{EE09FE59-71B4-4266-B633-FC0832F6E439}" destId="{1A0E0313-BD32-4779-840B-D57377F5C9D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E77E595-9CDA-4097-8F5C-63ABDC6E51A9}" type="doc">
      <dgm:prSet loTypeId="urn:microsoft.com/office/officeart/2005/8/layout/hList7#2" loCatId="list" qsTypeId="urn:microsoft.com/office/officeart/2005/8/quickstyle/3d2" qsCatId="3D" csTypeId="urn:microsoft.com/office/officeart/2005/8/colors/accent5_5" csCatId="accent5" phldr="1"/>
      <dgm:spPr/>
      <dgm:t>
        <a:bodyPr/>
        <a:lstStyle/>
        <a:p>
          <a:endParaRPr lang="cs-CZ"/>
        </a:p>
      </dgm:t>
    </dgm:pt>
    <dgm:pt modelId="{EE546A40-76EE-47D6-AF31-6B515600A6DA}">
      <dgm:prSet/>
      <dgm:spPr/>
      <dgm:t>
        <a:bodyPr/>
        <a:lstStyle/>
        <a:p>
          <a:pPr rtl="0"/>
          <a:r>
            <a:rPr lang="cs-CZ" dirty="0" smtClean="0"/>
            <a:t>DEVASTACE                                               Nejvíc zničená – </a:t>
          </a:r>
          <a:r>
            <a:rPr lang="cs-CZ" u="sng" dirty="0" smtClean="0"/>
            <a:t>ZDEVASTOVANÁ</a:t>
          </a:r>
          <a:r>
            <a:rPr lang="cs-CZ" dirty="0" smtClean="0"/>
            <a:t> krajina je na území, kde se těží nerostné suroviny.</a:t>
          </a:r>
          <a:endParaRPr lang="cs-CZ" dirty="0"/>
        </a:p>
      </dgm:t>
    </dgm:pt>
    <dgm:pt modelId="{96BFEEDE-2F6F-42BF-B171-0FD766A46ABD}" type="parTrans" cxnId="{A0996BAC-B560-468F-87A8-2DA6B141B913}">
      <dgm:prSet/>
      <dgm:spPr/>
      <dgm:t>
        <a:bodyPr/>
        <a:lstStyle/>
        <a:p>
          <a:endParaRPr lang="cs-CZ"/>
        </a:p>
      </dgm:t>
    </dgm:pt>
    <dgm:pt modelId="{BD6E64A0-A933-48B0-8C8D-1524C76FEBCC}" type="sibTrans" cxnId="{A0996BAC-B560-468F-87A8-2DA6B141B913}">
      <dgm:prSet/>
      <dgm:spPr/>
      <dgm:t>
        <a:bodyPr/>
        <a:lstStyle/>
        <a:p>
          <a:endParaRPr lang="cs-CZ"/>
        </a:p>
      </dgm:t>
    </dgm:pt>
    <dgm:pt modelId="{471A2424-0DE8-4EDD-861D-2AC069200486}">
      <dgm:prSet/>
      <dgm:spPr/>
      <dgm:t>
        <a:bodyPr/>
        <a:lstStyle/>
        <a:p>
          <a:pPr rtl="0"/>
          <a:r>
            <a:rPr lang="cs-CZ" dirty="0" smtClean="0"/>
            <a:t>Když jsou nerostné suroviny vytěženy   začíná obnovování tohoto území   REKULTIVACE    obnovit území tak, aby splynulo s okolní krajinou     vysázet stromy, zavodnit díry     vznik nových nádrží    dají se využít k rekreaci, odpočinku. </a:t>
          </a:r>
          <a:endParaRPr lang="cs-CZ" dirty="0"/>
        </a:p>
      </dgm:t>
    </dgm:pt>
    <dgm:pt modelId="{219E13AE-01C9-4A51-9C31-F56C5B6C1FDE}" type="parTrans" cxnId="{09BDA289-AFF9-487F-95EF-119ED03B3765}">
      <dgm:prSet/>
      <dgm:spPr/>
      <dgm:t>
        <a:bodyPr/>
        <a:lstStyle/>
        <a:p>
          <a:endParaRPr lang="cs-CZ"/>
        </a:p>
      </dgm:t>
    </dgm:pt>
    <dgm:pt modelId="{769C3F1A-41BF-488D-A9FB-356425BBFC58}" type="sibTrans" cxnId="{09BDA289-AFF9-487F-95EF-119ED03B3765}">
      <dgm:prSet/>
      <dgm:spPr/>
      <dgm:t>
        <a:bodyPr/>
        <a:lstStyle/>
        <a:p>
          <a:endParaRPr lang="cs-CZ"/>
        </a:p>
      </dgm:t>
    </dgm:pt>
    <dgm:pt modelId="{47AF8FEB-FA1A-465C-8949-66E5203E3887}" type="pres">
      <dgm:prSet presAssocID="{EE77E595-9CDA-4097-8F5C-63ABDC6E51A9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04BAFB-936F-4D25-9CC1-0B7E02ADE36B}" type="pres">
      <dgm:prSet presAssocID="{EE77E595-9CDA-4097-8F5C-63ABDC6E51A9}" presName="fgShape" presStyleLbl="fgShp" presStyleIdx="0" presStyleCnt="1"/>
      <dgm:spPr/>
    </dgm:pt>
    <dgm:pt modelId="{4EA92BC7-E388-47A9-AAAD-6C1DA75DB371}" type="pres">
      <dgm:prSet presAssocID="{EE77E595-9CDA-4097-8F5C-63ABDC6E51A9}" presName="linComp" presStyleCnt="0"/>
      <dgm:spPr/>
    </dgm:pt>
    <dgm:pt modelId="{B3BD3838-7116-4AFB-9E62-4D3B52CFAA31}" type="pres">
      <dgm:prSet presAssocID="{EE546A40-76EE-47D6-AF31-6B515600A6DA}" presName="compNode" presStyleCnt="0"/>
      <dgm:spPr/>
    </dgm:pt>
    <dgm:pt modelId="{1DD68BCB-E2A1-482E-8F95-D751BFCA5AD4}" type="pres">
      <dgm:prSet presAssocID="{EE546A40-76EE-47D6-AF31-6B515600A6DA}" presName="bkgdShape" presStyleLbl="node1" presStyleIdx="0" presStyleCnt="2"/>
      <dgm:spPr/>
      <dgm:t>
        <a:bodyPr/>
        <a:lstStyle/>
        <a:p>
          <a:endParaRPr lang="cs-CZ"/>
        </a:p>
      </dgm:t>
    </dgm:pt>
    <dgm:pt modelId="{07C4BC4B-BE94-4BA7-A7E8-79F962C7F863}" type="pres">
      <dgm:prSet presAssocID="{EE546A40-76EE-47D6-AF31-6B515600A6DA}" presName="node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925BE5-94D1-468B-9838-0D596DED2F39}" type="pres">
      <dgm:prSet presAssocID="{EE546A40-76EE-47D6-AF31-6B515600A6DA}" presName="invisiNode" presStyleLbl="node1" presStyleIdx="0" presStyleCnt="2"/>
      <dgm:spPr/>
    </dgm:pt>
    <dgm:pt modelId="{16A2BB39-6934-45C2-B545-189001A75DA8}" type="pres">
      <dgm:prSet presAssocID="{EE546A40-76EE-47D6-AF31-6B515600A6DA}" presName="imagNode" presStyleLbl="fgImgPlace1" presStyleIdx="0" presStyleCnt="2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19DDF45-CE27-4FAF-8AFD-5F64101A88A9}" type="pres">
      <dgm:prSet presAssocID="{BD6E64A0-A933-48B0-8C8D-1524C76FEBCC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61FFEE4-BD97-45BE-81AF-8874F37FA2DD}" type="pres">
      <dgm:prSet presAssocID="{471A2424-0DE8-4EDD-861D-2AC069200486}" presName="compNode" presStyleCnt="0"/>
      <dgm:spPr/>
    </dgm:pt>
    <dgm:pt modelId="{89318522-A5FC-43D6-BF07-65311074A055}" type="pres">
      <dgm:prSet presAssocID="{471A2424-0DE8-4EDD-861D-2AC069200486}" presName="bkgdShape" presStyleLbl="node1" presStyleIdx="1" presStyleCnt="2"/>
      <dgm:spPr/>
      <dgm:t>
        <a:bodyPr/>
        <a:lstStyle/>
        <a:p>
          <a:endParaRPr lang="cs-CZ"/>
        </a:p>
      </dgm:t>
    </dgm:pt>
    <dgm:pt modelId="{75E3598B-611B-4D3E-954F-78CD22FC9154}" type="pres">
      <dgm:prSet presAssocID="{471A2424-0DE8-4EDD-861D-2AC069200486}" presName="node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D5098E-581F-4128-9413-0C885369459C}" type="pres">
      <dgm:prSet presAssocID="{471A2424-0DE8-4EDD-861D-2AC069200486}" presName="invisiNode" presStyleLbl="node1" presStyleIdx="1" presStyleCnt="2"/>
      <dgm:spPr/>
    </dgm:pt>
    <dgm:pt modelId="{39DC81B3-61E2-468C-8234-C7CA0E8A5222}" type="pres">
      <dgm:prSet presAssocID="{471A2424-0DE8-4EDD-861D-2AC069200486}" presName="imagNode" presStyleLbl="fgImgPlace1" presStyleIdx="1" presStyleCnt="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BCC77736-6353-4D7B-8E57-77972F6D4621}" type="presOf" srcId="{EE546A40-76EE-47D6-AF31-6B515600A6DA}" destId="{07C4BC4B-BE94-4BA7-A7E8-79F962C7F863}" srcOrd="1" destOrd="0" presId="urn:microsoft.com/office/officeart/2005/8/layout/hList7#2"/>
    <dgm:cxn modelId="{65B68064-3CD3-40AD-BDED-3A3182DAC4B5}" type="presOf" srcId="{EE546A40-76EE-47D6-AF31-6B515600A6DA}" destId="{1DD68BCB-E2A1-482E-8F95-D751BFCA5AD4}" srcOrd="0" destOrd="0" presId="urn:microsoft.com/office/officeart/2005/8/layout/hList7#2"/>
    <dgm:cxn modelId="{48D3129F-C07C-4EE2-AF60-DF5D4E3725E4}" type="presOf" srcId="{EE77E595-9CDA-4097-8F5C-63ABDC6E51A9}" destId="{47AF8FEB-FA1A-465C-8949-66E5203E3887}" srcOrd="0" destOrd="0" presId="urn:microsoft.com/office/officeart/2005/8/layout/hList7#2"/>
    <dgm:cxn modelId="{09BDA289-AFF9-487F-95EF-119ED03B3765}" srcId="{EE77E595-9CDA-4097-8F5C-63ABDC6E51A9}" destId="{471A2424-0DE8-4EDD-861D-2AC069200486}" srcOrd="1" destOrd="0" parTransId="{219E13AE-01C9-4A51-9C31-F56C5B6C1FDE}" sibTransId="{769C3F1A-41BF-488D-A9FB-356425BBFC58}"/>
    <dgm:cxn modelId="{A0996BAC-B560-468F-87A8-2DA6B141B913}" srcId="{EE77E595-9CDA-4097-8F5C-63ABDC6E51A9}" destId="{EE546A40-76EE-47D6-AF31-6B515600A6DA}" srcOrd="0" destOrd="0" parTransId="{96BFEEDE-2F6F-42BF-B171-0FD766A46ABD}" sibTransId="{BD6E64A0-A933-48B0-8C8D-1524C76FEBCC}"/>
    <dgm:cxn modelId="{C165B897-5D1B-461C-91CD-28E53B7E74D9}" type="presOf" srcId="{471A2424-0DE8-4EDD-861D-2AC069200486}" destId="{75E3598B-611B-4D3E-954F-78CD22FC9154}" srcOrd="1" destOrd="0" presId="urn:microsoft.com/office/officeart/2005/8/layout/hList7#2"/>
    <dgm:cxn modelId="{9831BE4C-65CB-48C4-8E71-CBABA2081BAD}" type="presOf" srcId="{BD6E64A0-A933-48B0-8C8D-1524C76FEBCC}" destId="{E19DDF45-CE27-4FAF-8AFD-5F64101A88A9}" srcOrd="0" destOrd="0" presId="urn:microsoft.com/office/officeart/2005/8/layout/hList7#2"/>
    <dgm:cxn modelId="{FDE7F755-5847-4506-BA29-E45CF06F50EC}" type="presOf" srcId="{471A2424-0DE8-4EDD-861D-2AC069200486}" destId="{89318522-A5FC-43D6-BF07-65311074A055}" srcOrd="0" destOrd="0" presId="urn:microsoft.com/office/officeart/2005/8/layout/hList7#2"/>
    <dgm:cxn modelId="{1D3DCC8F-DAED-4FB8-91BE-96CB4F0BF343}" type="presParOf" srcId="{47AF8FEB-FA1A-465C-8949-66E5203E3887}" destId="{AF04BAFB-936F-4D25-9CC1-0B7E02ADE36B}" srcOrd="0" destOrd="0" presId="urn:microsoft.com/office/officeart/2005/8/layout/hList7#2"/>
    <dgm:cxn modelId="{FEDA6147-BB11-400C-BB5F-9DAF22C04CC9}" type="presParOf" srcId="{47AF8FEB-FA1A-465C-8949-66E5203E3887}" destId="{4EA92BC7-E388-47A9-AAAD-6C1DA75DB371}" srcOrd="1" destOrd="0" presId="urn:microsoft.com/office/officeart/2005/8/layout/hList7#2"/>
    <dgm:cxn modelId="{B46989DA-DE2B-487F-B20A-E8CEAD05B5C5}" type="presParOf" srcId="{4EA92BC7-E388-47A9-AAAD-6C1DA75DB371}" destId="{B3BD3838-7116-4AFB-9E62-4D3B52CFAA31}" srcOrd="0" destOrd="0" presId="urn:microsoft.com/office/officeart/2005/8/layout/hList7#2"/>
    <dgm:cxn modelId="{37B4A34A-1CB7-43FF-B199-9C18F6E074AE}" type="presParOf" srcId="{B3BD3838-7116-4AFB-9E62-4D3B52CFAA31}" destId="{1DD68BCB-E2A1-482E-8F95-D751BFCA5AD4}" srcOrd="0" destOrd="0" presId="urn:microsoft.com/office/officeart/2005/8/layout/hList7#2"/>
    <dgm:cxn modelId="{7360CA4A-D430-41F9-97EB-6EC1AE1F9B6D}" type="presParOf" srcId="{B3BD3838-7116-4AFB-9E62-4D3B52CFAA31}" destId="{07C4BC4B-BE94-4BA7-A7E8-79F962C7F863}" srcOrd="1" destOrd="0" presId="urn:microsoft.com/office/officeart/2005/8/layout/hList7#2"/>
    <dgm:cxn modelId="{2DC1A536-060D-4459-A7DF-ACC593988538}" type="presParOf" srcId="{B3BD3838-7116-4AFB-9E62-4D3B52CFAA31}" destId="{6F925BE5-94D1-468B-9838-0D596DED2F39}" srcOrd="2" destOrd="0" presId="urn:microsoft.com/office/officeart/2005/8/layout/hList7#2"/>
    <dgm:cxn modelId="{C9F2CD77-F592-4ED1-8586-9A19360FCA38}" type="presParOf" srcId="{B3BD3838-7116-4AFB-9E62-4D3B52CFAA31}" destId="{16A2BB39-6934-45C2-B545-189001A75DA8}" srcOrd="3" destOrd="0" presId="urn:microsoft.com/office/officeart/2005/8/layout/hList7#2"/>
    <dgm:cxn modelId="{C32A0415-34AC-4862-B7E3-E79CD3B3D275}" type="presParOf" srcId="{4EA92BC7-E388-47A9-AAAD-6C1DA75DB371}" destId="{E19DDF45-CE27-4FAF-8AFD-5F64101A88A9}" srcOrd="1" destOrd="0" presId="urn:microsoft.com/office/officeart/2005/8/layout/hList7#2"/>
    <dgm:cxn modelId="{52A30559-B167-4712-8747-46628C04366B}" type="presParOf" srcId="{4EA92BC7-E388-47A9-AAAD-6C1DA75DB371}" destId="{A61FFEE4-BD97-45BE-81AF-8874F37FA2DD}" srcOrd="2" destOrd="0" presId="urn:microsoft.com/office/officeart/2005/8/layout/hList7#2"/>
    <dgm:cxn modelId="{979F946F-D2EB-45C5-A8B8-A5D31495E374}" type="presParOf" srcId="{A61FFEE4-BD97-45BE-81AF-8874F37FA2DD}" destId="{89318522-A5FC-43D6-BF07-65311074A055}" srcOrd="0" destOrd="0" presId="urn:microsoft.com/office/officeart/2005/8/layout/hList7#2"/>
    <dgm:cxn modelId="{41FCAC68-ACF4-46D0-8E6A-C5E9B658BF80}" type="presParOf" srcId="{A61FFEE4-BD97-45BE-81AF-8874F37FA2DD}" destId="{75E3598B-611B-4D3E-954F-78CD22FC9154}" srcOrd="1" destOrd="0" presId="urn:microsoft.com/office/officeart/2005/8/layout/hList7#2"/>
    <dgm:cxn modelId="{073E577A-B28B-4E38-8472-99B6EBEC25EF}" type="presParOf" srcId="{A61FFEE4-BD97-45BE-81AF-8874F37FA2DD}" destId="{97D5098E-581F-4128-9413-0C885369459C}" srcOrd="2" destOrd="0" presId="urn:microsoft.com/office/officeart/2005/8/layout/hList7#2"/>
    <dgm:cxn modelId="{9AEEB782-303C-4CA9-AAC9-2BDA3F098D7B}" type="presParOf" srcId="{A61FFEE4-BD97-45BE-81AF-8874F37FA2DD}" destId="{39DC81B3-61E2-468C-8234-C7CA0E8A5222}" srcOrd="3" destOrd="0" presId="urn:microsoft.com/office/officeart/2005/8/layout/hList7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FAB26-605A-46C1-9222-14CB1A36CDE6}">
      <dsp:nvSpPr>
        <dsp:cNvPr id="0" name=""/>
        <dsp:cNvSpPr/>
      </dsp:nvSpPr>
      <dsp:spPr>
        <a:xfrm rot="16200000">
          <a:off x="3145532" y="-3145532"/>
          <a:ext cx="2395736" cy="8686800"/>
        </a:xfrm>
        <a:prstGeom prst="flowChartManualOperation">
          <a:avLst/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0" tIns="0" rIns="180578" bIns="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/>
            <a:t>LIDSKÉ AKTIVITY A PROBLÉMY ŽIVOTNÍHO PROSTŘEDÍ</a:t>
          </a:r>
        </a:p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baseline="0" dirty="0" smtClean="0"/>
        </a:p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/>
            <a:t>ZMĚNY V KRAJINĚ</a:t>
          </a:r>
          <a:endParaRPr lang="cs-CZ" sz="2800" kern="1200" baseline="0" dirty="0"/>
        </a:p>
      </dsp:txBody>
      <dsp:txXfrm rot="5400000">
        <a:off x="0" y="479147"/>
        <a:ext cx="8686800" cy="14374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FE9177-C5C1-49AF-A223-CB98BA28C437}">
      <dsp:nvSpPr>
        <dsp:cNvPr id="0" name=""/>
        <dsp:cNvSpPr/>
      </dsp:nvSpPr>
      <dsp:spPr>
        <a:xfrm>
          <a:off x="2025" y="0"/>
          <a:ext cx="2122921" cy="45259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Vývoj lidské civilizace se odráží v krajině, kterou člověk obývá.</a:t>
          </a:r>
          <a:endParaRPr lang="cs-CZ" sz="2000" kern="1200" dirty="0"/>
        </a:p>
      </dsp:txBody>
      <dsp:txXfrm>
        <a:off x="2025" y="1810385"/>
        <a:ext cx="2122921" cy="1810385"/>
      </dsp:txXfrm>
    </dsp:sp>
    <dsp:sp modelId="{D46975FD-9F85-4FDF-B140-B5CCC9752DEC}">
      <dsp:nvSpPr>
        <dsp:cNvPr id="0" name=""/>
        <dsp:cNvSpPr/>
      </dsp:nvSpPr>
      <dsp:spPr>
        <a:xfrm>
          <a:off x="2899046" y="1082748"/>
          <a:ext cx="73292" cy="45726"/>
        </a:xfrm>
        <a:prstGeom prst="ellipse">
          <a:avLst/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35E2B-80C3-40EB-AEBC-8508700ACF5E}">
      <dsp:nvSpPr>
        <dsp:cNvPr id="0" name=""/>
        <dsp:cNvSpPr/>
      </dsp:nvSpPr>
      <dsp:spPr>
        <a:xfrm>
          <a:off x="2188634" y="0"/>
          <a:ext cx="2122921" cy="45259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50000"/>
                <a:hueOff val="37208"/>
                <a:satOff val="-9113"/>
                <a:lumOff val="24027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shade val="50000"/>
                <a:hueOff val="37208"/>
                <a:satOff val="-9113"/>
                <a:lumOff val="2402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Nejdříve lidé bydleli v jeskyních. Ze začátku měli lidé podobné podmínky k životu jako zvířata. Když byla zima nebo pršelo, zalezli si do úkrytů, které jim poskytla příroda (jeskyně, kmeny vyvrácených stromů).</a:t>
          </a:r>
          <a:endParaRPr lang="cs-CZ" sz="1400" kern="1200" dirty="0"/>
        </a:p>
      </dsp:txBody>
      <dsp:txXfrm>
        <a:off x="2188634" y="1810385"/>
        <a:ext cx="2122921" cy="1810385"/>
      </dsp:txXfrm>
    </dsp:sp>
    <dsp:sp modelId="{2484933D-B088-497B-BCE5-E477FB470B0E}">
      <dsp:nvSpPr>
        <dsp:cNvPr id="0" name=""/>
        <dsp:cNvSpPr/>
      </dsp:nvSpPr>
      <dsp:spPr>
        <a:xfrm>
          <a:off x="2496522" y="271557"/>
          <a:ext cx="1507145" cy="150714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582BA6-FA76-4E69-93D7-1F110C29A27E}">
      <dsp:nvSpPr>
        <dsp:cNvPr id="0" name=""/>
        <dsp:cNvSpPr/>
      </dsp:nvSpPr>
      <dsp:spPr>
        <a:xfrm>
          <a:off x="4411227" y="0"/>
          <a:ext cx="2122921" cy="45259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50000"/>
                <a:hueOff val="74417"/>
                <a:satOff val="-18227"/>
                <a:lumOff val="48053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shade val="50000"/>
                <a:hueOff val="74417"/>
                <a:satOff val="-18227"/>
                <a:lumOff val="48053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shade val="50000"/>
                <a:hueOff val="74417"/>
                <a:satOff val="-18227"/>
                <a:lumOff val="48053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shade val="50000"/>
                <a:hueOff val="74417"/>
                <a:satOff val="-18227"/>
                <a:lumOff val="48053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shade val="50000"/>
                <a:hueOff val="74417"/>
                <a:satOff val="-18227"/>
                <a:lumOff val="48053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shade val="50000"/>
                <a:hueOff val="74417"/>
                <a:satOff val="-18227"/>
                <a:lumOff val="48053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První stavby, které si vybudovali, byly velmi jednoduché a stavěli je z materiálů, které jim poskytla okolní příroda: dřevo, zvířecí kůže, hlína).</a:t>
          </a:r>
          <a:endParaRPr lang="cs-CZ" sz="1600" kern="1200" dirty="0"/>
        </a:p>
      </dsp:txBody>
      <dsp:txXfrm>
        <a:off x="4411227" y="1810385"/>
        <a:ext cx="2122921" cy="1810385"/>
      </dsp:txXfrm>
    </dsp:sp>
    <dsp:sp modelId="{B81BEFF9-4197-4DDA-A13C-775ADB765321}">
      <dsp:nvSpPr>
        <dsp:cNvPr id="0" name=""/>
        <dsp:cNvSpPr/>
      </dsp:nvSpPr>
      <dsp:spPr>
        <a:xfrm>
          <a:off x="4627239" y="247428"/>
          <a:ext cx="1618930" cy="1555404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A7A88-A377-4360-A479-6035B4592D46}">
      <dsp:nvSpPr>
        <dsp:cNvPr id="0" name=""/>
        <dsp:cNvSpPr/>
      </dsp:nvSpPr>
      <dsp:spPr>
        <a:xfrm>
          <a:off x="6561853" y="0"/>
          <a:ext cx="2122921" cy="45259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shade val="50000"/>
                <a:hueOff val="37208"/>
                <a:satOff val="-9113"/>
                <a:lumOff val="24027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shade val="50000"/>
                <a:hueOff val="37208"/>
                <a:satOff val="-9113"/>
                <a:lumOff val="2402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shade val="50000"/>
                <a:hueOff val="37208"/>
                <a:satOff val="-9113"/>
                <a:lumOff val="2402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Způsobem života, jakým člověk v té době žil     nepřetvářel okolní krajinu    </a:t>
          </a:r>
          <a:r>
            <a:rPr lang="cs-CZ" sz="1600" kern="1200" dirty="0" err="1" smtClean="0"/>
            <a:t>krajinu</a:t>
          </a:r>
          <a:r>
            <a:rPr lang="cs-CZ" sz="1600" kern="1200" dirty="0" smtClean="0"/>
            <a:t>, ve které člověk žil, můžeme nazvat      krajinou přírodní</a:t>
          </a:r>
          <a:endParaRPr lang="cs-CZ" sz="1600" kern="1200" dirty="0"/>
        </a:p>
      </dsp:txBody>
      <dsp:txXfrm>
        <a:off x="6561853" y="1810385"/>
        <a:ext cx="2122921" cy="1810385"/>
      </dsp:txXfrm>
    </dsp:sp>
    <dsp:sp modelId="{03B8986C-8F38-40DF-88A1-A16BF1E90F5C}">
      <dsp:nvSpPr>
        <dsp:cNvPr id="0" name=""/>
        <dsp:cNvSpPr/>
      </dsp:nvSpPr>
      <dsp:spPr>
        <a:xfrm flipH="1">
          <a:off x="4411209" y="1154760"/>
          <a:ext cx="56517" cy="45726"/>
        </a:xfrm>
        <a:prstGeom prst="ellipse">
          <a:avLst/>
        </a:prstGeom>
        <a:solidFill>
          <a:schemeClr val="accent5">
            <a:tint val="50000"/>
            <a:hueOff val="-934"/>
            <a:satOff val="231"/>
            <a:lumOff val="-2764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6184AD-414A-442D-AA27-4DF3ADE376C9}">
      <dsp:nvSpPr>
        <dsp:cNvPr id="0" name=""/>
        <dsp:cNvSpPr/>
      </dsp:nvSpPr>
      <dsp:spPr>
        <a:xfrm>
          <a:off x="347472" y="3620770"/>
          <a:ext cx="7991856" cy="678894"/>
        </a:xfrm>
        <a:prstGeom prst="leftRightArrow">
          <a:avLst/>
        </a:prstGeom>
        <a:solidFill>
          <a:schemeClr val="accent5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622FE5-250A-4356-B9C2-26D31CC58759}">
      <dsp:nvSpPr>
        <dsp:cNvPr id="0" name=""/>
        <dsp:cNvSpPr/>
      </dsp:nvSpPr>
      <dsp:spPr>
        <a:xfrm rot="10800000">
          <a:off x="1946683" y="2886"/>
          <a:ext cx="5776722" cy="1966576"/>
        </a:xfrm>
        <a:prstGeom prst="homePlate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7205" tIns="72390" rIns="135128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Lidé se postupem času naučili vyrábět nástroje a zbraně     více lovili zvěř, naučili se využívat oheň    </a:t>
          </a:r>
          <a:r>
            <a:rPr lang="cs-CZ" sz="1900" kern="1200" dirty="0" err="1" smtClean="0"/>
            <a:t>oheň</a:t>
          </a:r>
          <a:r>
            <a:rPr lang="cs-CZ" sz="1900" kern="1200" dirty="0" smtClean="0"/>
            <a:t> zdroj tepla, světla, k přípravě jídla a také oheň využívali k vypalování lesů     zpočátku proto, aby měli větší přehled v krajině a tím si usnadnili lov zvěře.</a:t>
          </a:r>
          <a:endParaRPr lang="cs-CZ" sz="1900" kern="1200" dirty="0"/>
        </a:p>
      </dsp:txBody>
      <dsp:txXfrm rot="10800000">
        <a:off x="2438327" y="2886"/>
        <a:ext cx="5285078" cy="1966576"/>
      </dsp:txXfrm>
    </dsp:sp>
    <dsp:sp modelId="{FDF97B5A-33F8-4D71-9ECF-A8B1C99655BA}">
      <dsp:nvSpPr>
        <dsp:cNvPr id="0" name=""/>
        <dsp:cNvSpPr/>
      </dsp:nvSpPr>
      <dsp:spPr>
        <a:xfrm>
          <a:off x="963394" y="2886"/>
          <a:ext cx="1966576" cy="196657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AD1F29-A29F-4A47-AFC3-7B7E94B375F5}">
      <dsp:nvSpPr>
        <dsp:cNvPr id="0" name=""/>
        <dsp:cNvSpPr/>
      </dsp:nvSpPr>
      <dsp:spPr>
        <a:xfrm rot="10800000">
          <a:off x="1946683" y="2556500"/>
          <a:ext cx="5776722" cy="1966576"/>
        </a:xfrm>
        <a:prstGeom prst="homePlate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7205" tIns="72390" rIns="135128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Člověk začíná v této etapě více působit na krajinu    začíná se výrazně odlišovat od ostatních savců.</a:t>
          </a:r>
          <a:endParaRPr lang="cs-CZ" sz="1900" kern="1200" dirty="0"/>
        </a:p>
      </dsp:txBody>
      <dsp:txXfrm rot="10800000">
        <a:off x="2438327" y="2556500"/>
        <a:ext cx="5285078" cy="1966576"/>
      </dsp:txXfrm>
    </dsp:sp>
    <dsp:sp modelId="{3A1002FB-608D-4A06-98AE-403FB567A6DC}">
      <dsp:nvSpPr>
        <dsp:cNvPr id="0" name=""/>
        <dsp:cNvSpPr/>
      </dsp:nvSpPr>
      <dsp:spPr>
        <a:xfrm>
          <a:off x="963394" y="2556500"/>
          <a:ext cx="1966576" cy="1966576"/>
        </a:xfrm>
        <a:prstGeom prst="ellipse">
          <a:avLst/>
        </a:prstGeom>
        <a:solidFill>
          <a:schemeClr val="accent5">
            <a:tint val="50000"/>
            <a:alpha val="90000"/>
            <a:hueOff val="5129"/>
            <a:satOff val="-973"/>
            <a:lumOff val="14382"/>
            <a:alphaOff val="-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508C2-3E87-4972-9637-96F0F7626B6D}">
      <dsp:nvSpPr>
        <dsp:cNvPr id="0" name=""/>
        <dsp:cNvSpPr/>
      </dsp:nvSpPr>
      <dsp:spPr>
        <a:xfrm rot="16200000">
          <a:off x="-883400" y="884460"/>
          <a:ext cx="4525963" cy="2757041"/>
        </a:xfrm>
        <a:prstGeom prst="flowChartManualOperation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513" bIns="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Před 10-20 tisíci lety dochází k rozvoji zemědělství    člověk začíná výrazně ovlivňovat přetvářet okolní krajinu. Vypaloval již velké plochy lesa a na vznikajících polích začal pěstovat plodiny a chovat hospodářská zvířata. Začínají vznikat nové </a:t>
          </a:r>
          <a:r>
            <a:rPr lang="cs-CZ" sz="1600" u="sng" kern="1200" dirty="0" smtClean="0"/>
            <a:t>ekosystémy</a:t>
          </a:r>
          <a:r>
            <a:rPr lang="cs-CZ" sz="1600" kern="1200" dirty="0" smtClean="0"/>
            <a:t> – pole, pastviny     krajina začíná mít zcela jinou podobu    začínáme hovořit o </a:t>
          </a:r>
          <a:r>
            <a:rPr lang="cs-CZ" sz="1600" u="sng" kern="1200" dirty="0" smtClean="0"/>
            <a:t>krajině kulturní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 rot="5400000">
        <a:off x="1061" y="905192"/>
        <a:ext cx="2757041" cy="2715577"/>
      </dsp:txXfrm>
    </dsp:sp>
    <dsp:sp modelId="{D3418A03-1E48-4767-AE42-C8703E22ACD0}">
      <dsp:nvSpPr>
        <dsp:cNvPr id="0" name=""/>
        <dsp:cNvSpPr/>
      </dsp:nvSpPr>
      <dsp:spPr>
        <a:xfrm rot="16200000">
          <a:off x="2080418" y="884460"/>
          <a:ext cx="4525963" cy="2757041"/>
        </a:xfrm>
        <a:prstGeom prst="flowChartManualOperation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5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5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5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513" bIns="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Lidé v tomto období také začali zakládat první vesnice   žijí ve větších skupinách.</a:t>
          </a:r>
          <a:endParaRPr lang="cs-CZ" sz="1600" kern="1200" dirty="0"/>
        </a:p>
      </dsp:txBody>
      <dsp:txXfrm rot="5400000">
        <a:off x="2964879" y="905192"/>
        <a:ext cx="2757041" cy="2715577"/>
      </dsp:txXfrm>
    </dsp:sp>
    <dsp:sp modelId="{082A2C29-7F63-4A81-B6AF-53F69E1A42A8}">
      <dsp:nvSpPr>
        <dsp:cNvPr id="0" name=""/>
        <dsp:cNvSpPr/>
      </dsp:nvSpPr>
      <dsp:spPr>
        <a:xfrm rot="16200000">
          <a:off x="5045297" y="884460"/>
          <a:ext cx="4525963" cy="2757041"/>
        </a:xfrm>
        <a:prstGeom prst="flowChartManualOperation">
          <a:avLst/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513" bIns="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Již v tomto období se člověk dopustil velkých chyb     velké odlesňování krajiny a využívání krajiny k zemědělství vedlo až k </a:t>
          </a:r>
          <a:r>
            <a:rPr lang="cs-CZ" sz="1600" u="sng" kern="1200" dirty="0" smtClean="0"/>
            <a:t>devastaci krajiny   </a:t>
          </a:r>
          <a:r>
            <a:rPr lang="cs-CZ" sz="1600" kern="1200" dirty="0" smtClean="0"/>
            <a:t>např. ve Středomoří    odlesněné svahy podléhají </a:t>
          </a:r>
          <a:r>
            <a:rPr lang="cs-CZ" sz="1600" u="sng" kern="1200" dirty="0" smtClean="0"/>
            <a:t>erozi</a:t>
          </a:r>
          <a:r>
            <a:rPr lang="cs-CZ" sz="1600" kern="1200" dirty="0" smtClean="0"/>
            <a:t> (odplavení půdy).</a:t>
          </a:r>
          <a:endParaRPr lang="cs-CZ" sz="1600" kern="1200" dirty="0"/>
        </a:p>
      </dsp:txBody>
      <dsp:txXfrm rot="5400000">
        <a:off x="5929758" y="905192"/>
        <a:ext cx="2757041" cy="27155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D68BCB-E2A1-482E-8F95-D751BFCA5AD4}">
      <dsp:nvSpPr>
        <dsp:cNvPr id="0" name=""/>
        <dsp:cNvSpPr/>
      </dsp:nvSpPr>
      <dsp:spPr>
        <a:xfrm>
          <a:off x="3732" y="0"/>
          <a:ext cx="4275534" cy="45259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DEVASTACE                                               Nejvíc zničená – </a:t>
          </a:r>
          <a:r>
            <a:rPr lang="cs-CZ" sz="1700" u="sng" kern="1200" dirty="0" smtClean="0"/>
            <a:t>ZDEVASTOVANÁ</a:t>
          </a:r>
          <a:r>
            <a:rPr lang="cs-CZ" sz="1700" kern="1200" dirty="0" smtClean="0"/>
            <a:t> krajina je na území, kde se těží nerostné suroviny.</a:t>
          </a:r>
          <a:endParaRPr lang="cs-CZ" sz="1700" kern="1200" dirty="0"/>
        </a:p>
      </dsp:txBody>
      <dsp:txXfrm>
        <a:off x="3732" y="1810385"/>
        <a:ext cx="4275534" cy="1810385"/>
      </dsp:txXfrm>
    </dsp:sp>
    <dsp:sp modelId="{16A2BB39-6934-45C2-B545-189001A75DA8}">
      <dsp:nvSpPr>
        <dsp:cNvPr id="0" name=""/>
        <dsp:cNvSpPr/>
      </dsp:nvSpPr>
      <dsp:spPr>
        <a:xfrm>
          <a:off x="1387926" y="271557"/>
          <a:ext cx="1507145" cy="1507145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18522-A5FC-43D6-BF07-65311074A055}">
      <dsp:nvSpPr>
        <dsp:cNvPr id="0" name=""/>
        <dsp:cNvSpPr/>
      </dsp:nvSpPr>
      <dsp:spPr>
        <a:xfrm>
          <a:off x="4407533" y="0"/>
          <a:ext cx="4275534" cy="45259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5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5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Když jsou nerostné suroviny vytěženy   začíná obnovování tohoto území   REKULTIVACE    obnovit území tak, aby splynulo s okolní krajinou     vysázet stromy, zavodnit díry     vznik nových nádrží    dají se využít k rekreaci, odpočinku. </a:t>
          </a:r>
          <a:endParaRPr lang="cs-CZ" sz="1700" kern="1200" dirty="0"/>
        </a:p>
      </dsp:txBody>
      <dsp:txXfrm>
        <a:off x="4407533" y="1810385"/>
        <a:ext cx="4275534" cy="1810385"/>
      </dsp:txXfrm>
    </dsp:sp>
    <dsp:sp modelId="{39DC81B3-61E2-468C-8234-C7CA0E8A5222}">
      <dsp:nvSpPr>
        <dsp:cNvPr id="0" name=""/>
        <dsp:cNvSpPr/>
      </dsp:nvSpPr>
      <dsp:spPr>
        <a:xfrm>
          <a:off x="5791727" y="271557"/>
          <a:ext cx="1507145" cy="1507145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04BAFB-936F-4D25-9CC1-0B7E02ADE36B}">
      <dsp:nvSpPr>
        <dsp:cNvPr id="0" name=""/>
        <dsp:cNvSpPr/>
      </dsp:nvSpPr>
      <dsp:spPr>
        <a:xfrm>
          <a:off x="347472" y="3620770"/>
          <a:ext cx="7991856" cy="678894"/>
        </a:xfrm>
        <a:prstGeom prst="left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7#2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7.4.2013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7.4.2013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image" Target="../media/image15.jpeg"/><Relationship Id="rId5" Type="http://schemas.openxmlformats.org/officeDocument/2006/relationships/diagramQuickStyle" Target="../diagrams/quickStyle7.xml"/><Relationship Id="rId10" Type="http://schemas.openxmlformats.org/officeDocument/2006/relationships/image" Target="../media/image14.jpeg"/><Relationship Id="rId4" Type="http://schemas.openxmlformats.org/officeDocument/2006/relationships/diagramLayout" Target="../diagrams/layout7.xml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diagramLayout" Target="../diagrams/layout8.xml"/><Relationship Id="rId7" Type="http://schemas.openxmlformats.org/officeDocument/2006/relationships/image" Target="../media/image16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Relationship Id="rId9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cmost.cz/img/clanky/K1-K4.JP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i.idnes.cz/11/043/cl6/OB2b1462_lov.jpg" TargetMode="External"/><Relationship Id="rId12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kr-kralovehradecky.cz/assets/hradecko/priroda-pamatky/muzea-HR-Vsestary-CEA.JPG" TargetMode="External"/><Relationship Id="rId11" Type="http://schemas.openxmlformats.org/officeDocument/2006/relationships/hyperlink" Target="http://i.lidovky.cz/10/031/lngal/HEV318973_tezba.jpg" TargetMode="External"/><Relationship Id="rId5" Type="http://schemas.openxmlformats.org/officeDocument/2006/relationships/hyperlink" Target="http://agartha.cz/html/paranormal/jsveduvstul/01.jpg" TargetMode="External"/><Relationship Id="rId10" Type="http://schemas.openxmlformats.org/officeDocument/2006/relationships/hyperlink" Target="http://www.krusnohorsky.cz/image/201009251857_Obrazek15.jpg" TargetMode="External"/><Relationship Id="rId4" Type="http://schemas.openxmlformats.org/officeDocument/2006/relationships/hyperlink" Target="http://www.asb-portal.cz/UserFiles/Image/stavebnictvi/materialy-a-vyrobky/tepelne-izolace/tepelna-izolace-trochu-jinak-2690/5-big-image.jpg" TargetMode="External"/><Relationship Id="rId9" Type="http://schemas.openxmlformats.org/officeDocument/2006/relationships/hyperlink" Target="http://www.hbl.cz/gallery/1125682430_praded_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2556284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LIDSKÉ AKTIVITY A PROBLÉMY ŽIVOTNÍHO PROSTŘEDÍ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změny v krajině</a:t>
            </a:r>
            <a:endParaRPr lang="cs-CZ" sz="24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22251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VY_32_INOVACE_31_EV_14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LIDSKÉ AKTIVITY A PROBLÉMY ŽIVOTNÍHO PROSTŘEDÍ –  změny v krajině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působením člověka na krajinu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pojmech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– změny v krajině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23528" y="620688"/>
          <a:ext cx="8686800" cy="2395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Vývoj lidské civilizace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7668344" y="3933056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812360" y="4797152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7020272" y="4365104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Vztah lidí k přírodě se mění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3DQM1X5J\MP9004000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1" y="4149080"/>
            <a:ext cx="1944217" cy="194421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Šipka doprava 6"/>
          <p:cNvSpPr/>
          <p:nvPr/>
        </p:nvSpPr>
        <p:spPr>
          <a:xfrm>
            <a:off x="5508104" y="1988840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652120" y="2276872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516216" y="278092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499992" y="5085184"/>
            <a:ext cx="7200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Documents and Settings\Ondra\Local Settings\Temporary Internet Files\Content.IE5\W0DRLASM\MP90044861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52144" y="5229200"/>
            <a:ext cx="1391855" cy="16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Rozvoj zemědělství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2267744" y="2780928"/>
            <a:ext cx="72008" cy="45719"/>
          </a:xfrm>
          <a:prstGeom prst="rightArrow">
            <a:avLst/>
          </a:prstGeom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907704" y="4437112"/>
            <a:ext cx="144016" cy="45719"/>
          </a:xfrm>
          <a:prstGeom prst="rightArrow">
            <a:avLst/>
          </a:prstGeom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95536" y="4797152"/>
            <a:ext cx="72008" cy="72008"/>
          </a:xfrm>
          <a:prstGeom prst="rightArrow">
            <a:avLst/>
          </a:prstGeom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Ondra\Local Settings\Temporary Internet Files\Content.IE5\3DQM1X5J\MP90041166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2492896"/>
            <a:ext cx="1368152" cy="768123"/>
          </a:xfrm>
          <a:prstGeom prst="rect">
            <a:avLst/>
          </a:prstGeom>
          <a:noFill/>
        </p:spPr>
      </p:pic>
      <p:pic>
        <p:nvPicPr>
          <p:cNvPr id="13" name="Obrázek 12" descr="muzea-HR-Vsestary-CE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131840" y="4535742"/>
            <a:ext cx="3096344" cy="2322258"/>
          </a:xfrm>
          <a:prstGeom prst="rect">
            <a:avLst/>
          </a:prstGeom>
        </p:spPr>
      </p:pic>
      <p:sp>
        <p:nvSpPr>
          <p:cNvPr id="14" name="Šipka doprava 13"/>
          <p:cNvSpPr/>
          <p:nvPr/>
        </p:nvSpPr>
        <p:spPr>
          <a:xfrm>
            <a:off x="3419872" y="4005064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8244408" y="314096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7956376" y="4005064"/>
            <a:ext cx="7200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7596336" y="4221088"/>
            <a:ext cx="7200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3795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Rozvoj průmyslu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660232" y="2636912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092280" y="350100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K1-K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634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686800" cy="6048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235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Současnost – postindustriální společnost</a:t>
            </a:r>
            <a:endParaRPr lang="cs-CZ" sz="28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Documents and Settings\Ondra\Local Settings\Temporary Internet Files\Content.IE5\3DQM1X5J\MP90042657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7" y="5115039"/>
            <a:ext cx="2627784" cy="1742961"/>
          </a:xfrm>
          <a:prstGeom prst="rect">
            <a:avLst/>
          </a:prstGeom>
          <a:noFill/>
        </p:spPr>
      </p:pic>
      <p:pic>
        <p:nvPicPr>
          <p:cNvPr id="3075" name="Picture 3" descr="C:\Documents and Settings\Ondra\Local Settings\Temporary Internet Files\Content.IE5\E3XFQM78\MP90014476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5057800"/>
            <a:ext cx="1318911" cy="1800200"/>
          </a:xfrm>
          <a:prstGeom prst="rect">
            <a:avLst/>
          </a:prstGeom>
          <a:noFill/>
        </p:spPr>
      </p:pic>
      <p:pic>
        <p:nvPicPr>
          <p:cNvPr id="3077" name="Picture 5" descr="C:\Documents and Settings\Ondra\Local Settings\Temporary Internet Files\Content.IE5\E3XFQM78\MP90043126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27784" y="5157193"/>
            <a:ext cx="2411759" cy="1700808"/>
          </a:xfrm>
          <a:prstGeom prst="rect">
            <a:avLst/>
          </a:prstGeom>
          <a:noFill/>
        </p:spPr>
      </p:pic>
      <p:pic>
        <p:nvPicPr>
          <p:cNvPr id="3078" name="Picture 6" descr="C:\Documents and Settings\Ondra\Local Settings\Temporary Internet Files\Content.IE5\W0DRLASM\MP90040003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5197988"/>
            <a:ext cx="2490991" cy="1660012"/>
          </a:xfrm>
          <a:prstGeom prst="rect">
            <a:avLst/>
          </a:prstGeom>
          <a:noFill/>
        </p:spPr>
      </p:pic>
      <p:sp>
        <p:nvSpPr>
          <p:cNvPr id="11" name="Šipka doprava 10"/>
          <p:cNvSpPr/>
          <p:nvPr/>
        </p:nvSpPr>
        <p:spPr>
          <a:xfrm>
            <a:off x="5940152" y="3356992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436096" y="3573016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7812360" y="3573016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228184" y="4005064"/>
            <a:ext cx="7200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7596336" y="422108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868144" y="4365104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Informační společnost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 descr="1125682430_praded_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581128"/>
            <a:ext cx="1944216" cy="2276872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4283968" y="3429000"/>
            <a:ext cx="7200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4" name="Picture 8" descr="C:\Documents and Settings\Ondra\Local Settings\Temporary Internet Files\Content.IE5\W0DRLASM\MP90040145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5445224"/>
            <a:ext cx="1512759" cy="1008112"/>
          </a:xfrm>
          <a:prstGeom prst="rect">
            <a:avLst/>
          </a:prstGeom>
          <a:noFill/>
        </p:spPr>
      </p:pic>
      <p:pic>
        <p:nvPicPr>
          <p:cNvPr id="4108" name="Picture 12" descr="C:\Documents and Settings\Ondra\Local Settings\Temporary Internet Files\Content.IE5\W0DRLASM\MP90042301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5157192"/>
            <a:ext cx="1131104" cy="1700808"/>
          </a:xfrm>
          <a:prstGeom prst="rect">
            <a:avLst/>
          </a:prstGeom>
          <a:noFill/>
        </p:spPr>
      </p:pic>
      <p:sp>
        <p:nvSpPr>
          <p:cNvPr id="19" name="Šipka doprava 18"/>
          <p:cNvSpPr/>
          <p:nvPr/>
        </p:nvSpPr>
        <p:spPr>
          <a:xfrm>
            <a:off x="5508104" y="3645024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23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Rekultivace krajiny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554162"/>
          <a:ext cx="8686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6372200" y="4077072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236296" y="4365104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084168" y="4581128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8028384" y="4581128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220072" y="3933056"/>
            <a:ext cx="14401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asb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portal.cz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UserFiles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/Image/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stavebnictvi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materialy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-a-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vyrobky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tepelne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-izolace/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tepelna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-izolace-trochu-jinak-2690/5-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big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-image.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4"/>
              </a:rPr>
              <a:t>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http://agartha.cz/html/paranormal/jsveduvstul/01.jpg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kr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-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kralovehradecky.cz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assets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hradecko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priroda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-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pamatky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/muzea-HR-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Vsestary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-CEA.JPG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http://i.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idnes.cz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/11/043/cl6/OB2b1462_lov.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7"/>
              </a:rPr>
              <a:t>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ecmost.cz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img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clanky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8"/>
              </a:rPr>
              <a:t>/K1-K4.JPG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hbl.cz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gallery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/1125682430_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praded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_6.jpg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http://www.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krusnohorsky.cz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0"/>
              </a:rPr>
              <a:t>/image/201009251857_Obrazek15.jpg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http://i.lidovky.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cz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/10/031/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lngal</a:t>
            </a:r>
            <a:r>
              <a:rPr lang="cs-CZ" sz="12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/HEV318973_</a:t>
            </a:r>
            <a:r>
              <a:rPr lang="cs-CZ" sz="1200" dirty="0" err="1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11"/>
              </a:rPr>
              <a:t>tezba.jpg</a:t>
            </a:r>
            <a:endParaRPr lang="cs-CZ" sz="12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</a:t>
            </a:r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1663</TotalTime>
  <Words>801</Words>
  <Application>Microsoft Office PowerPoint</Application>
  <PresentationFormat>Předvádění na obrazovce (4:3)</PresentationFormat>
  <Paragraphs>92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ENVIROMENTÁLNÍ VÝCHOVA   LIDSKÉ AKTIVITY A PROBLÉMY ŽIVOTNÍHO PROSTŘEDÍ   změny v krajině</vt:lpstr>
      <vt:lpstr>Prezentace aplikace PowerPoint</vt:lpstr>
      <vt:lpstr>Prezentace aplikace PowerPoint</vt:lpstr>
      <vt:lpstr>Vývoj lidské civilizace</vt:lpstr>
      <vt:lpstr>Vztah lidí k přírodě se mění</vt:lpstr>
      <vt:lpstr>Rozvoj zemědělství</vt:lpstr>
      <vt:lpstr>Rozvoj průmyslu</vt:lpstr>
      <vt:lpstr>Prezentace aplikace PowerPoint</vt:lpstr>
      <vt:lpstr>Současnost – postindustriální společnost</vt:lpstr>
      <vt:lpstr>Informační společnost</vt:lpstr>
      <vt:lpstr>Rekultivace krajiny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185</cp:revision>
  <dcterms:created xsi:type="dcterms:W3CDTF">2012-06-27T08:54:30Z</dcterms:created>
  <dcterms:modified xsi:type="dcterms:W3CDTF">2013-04-07T06:43:26Z</dcterms:modified>
</cp:coreProperties>
</file>