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0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82" autoAdjust="0"/>
    <p:restoredTop sz="94629" autoAdjust="0"/>
  </p:normalViewPr>
  <p:slideViewPr>
    <p:cSldViewPr showGuides="1">
      <p:cViewPr>
        <p:scale>
          <a:sx n="75" d="100"/>
          <a:sy n="75" d="100"/>
        </p:scale>
        <p:origin x="-1050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5FDFB-8A93-463F-B540-AB7E6A1AB613}" type="doc">
      <dgm:prSet loTypeId="urn:microsoft.com/office/officeart/2005/8/layout/vList3#1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EBE7804-0246-4630-9641-DE8C5D29C193}">
      <dgm:prSet/>
      <dgm:spPr/>
      <dgm:t>
        <a:bodyPr/>
        <a:lstStyle/>
        <a:p>
          <a:pPr rtl="0"/>
          <a:r>
            <a:rPr lang="cs-CZ" baseline="0" dirty="0" smtClean="0"/>
            <a:t>LIDSKÉ AKTIVITY A PROBLÉMY ŽIVOTNÍHO PROSTŘEDÍ</a:t>
          </a:r>
        </a:p>
        <a:p>
          <a:pPr rtl="0"/>
          <a:r>
            <a:rPr lang="cs-CZ" baseline="0" dirty="0" smtClean="0"/>
            <a:t>– Dlouhodobé programy zaměřené k růstu ekologického vědomí veřejnosti</a:t>
          </a:r>
        </a:p>
      </dgm:t>
    </dgm:pt>
    <dgm:pt modelId="{3BB8FC78-D0A8-4360-A9BC-8A9CF82479E5}" type="parTrans" cxnId="{1BD377F0-B290-4143-91E6-9551C0626A78}">
      <dgm:prSet/>
      <dgm:spPr/>
      <dgm:t>
        <a:bodyPr/>
        <a:lstStyle/>
        <a:p>
          <a:endParaRPr lang="cs-CZ"/>
        </a:p>
      </dgm:t>
    </dgm:pt>
    <dgm:pt modelId="{865984E3-017A-44E2-9295-D56104490FB6}" type="sibTrans" cxnId="{1BD377F0-B290-4143-91E6-9551C0626A78}">
      <dgm:prSet/>
      <dgm:spPr/>
      <dgm:t>
        <a:bodyPr/>
        <a:lstStyle/>
        <a:p>
          <a:endParaRPr lang="cs-CZ"/>
        </a:p>
      </dgm:t>
    </dgm:pt>
    <dgm:pt modelId="{09481AF1-E66D-4BD5-9DC2-BC3BE4440F99}" type="pres">
      <dgm:prSet presAssocID="{9735FDFB-8A93-463F-B540-AB7E6A1AB61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360705-E9BB-4E54-9833-6158DD189210}" type="pres">
      <dgm:prSet presAssocID="{BEBE7804-0246-4630-9641-DE8C5D29C193}" presName="composite" presStyleCnt="0"/>
      <dgm:spPr/>
      <dgm:t>
        <a:bodyPr/>
        <a:lstStyle/>
        <a:p>
          <a:endParaRPr lang="cs-CZ"/>
        </a:p>
      </dgm:t>
    </dgm:pt>
    <dgm:pt modelId="{E416AA41-4D3D-4696-BA00-8038245DD03C}" type="pres">
      <dgm:prSet presAssocID="{BEBE7804-0246-4630-9641-DE8C5D29C193}" presName="imgShp" presStyleLbl="fgImgPlace1" presStyleIdx="0" presStyleCnt="1"/>
      <dgm:spPr/>
      <dgm:t>
        <a:bodyPr/>
        <a:lstStyle/>
        <a:p>
          <a:endParaRPr lang="cs-CZ"/>
        </a:p>
      </dgm:t>
    </dgm:pt>
    <dgm:pt modelId="{0B342B08-B269-45C7-885F-6011A0523413}" type="pres">
      <dgm:prSet presAssocID="{BEBE7804-0246-4630-9641-DE8C5D29C193}" presName="txShp" presStyleLbl="node1" presStyleIdx="0" presStyleCnt="1" custLinFactNeighborX="593" custLinFactNeighborY="-30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D377F0-B290-4143-91E6-9551C0626A78}" srcId="{9735FDFB-8A93-463F-B540-AB7E6A1AB613}" destId="{BEBE7804-0246-4630-9641-DE8C5D29C193}" srcOrd="0" destOrd="0" parTransId="{3BB8FC78-D0A8-4360-A9BC-8A9CF82479E5}" sibTransId="{865984E3-017A-44E2-9295-D56104490FB6}"/>
    <dgm:cxn modelId="{A924E652-24BB-4BE3-8FE8-061E2D0703E2}" type="presOf" srcId="{9735FDFB-8A93-463F-B540-AB7E6A1AB613}" destId="{09481AF1-E66D-4BD5-9DC2-BC3BE4440F99}" srcOrd="0" destOrd="0" presId="urn:microsoft.com/office/officeart/2005/8/layout/vList3#1"/>
    <dgm:cxn modelId="{D18C4DFC-7B9B-43F0-BBF2-F09E56ACB0CA}" type="presOf" srcId="{BEBE7804-0246-4630-9641-DE8C5D29C193}" destId="{0B342B08-B269-45C7-885F-6011A0523413}" srcOrd="0" destOrd="0" presId="urn:microsoft.com/office/officeart/2005/8/layout/vList3#1"/>
    <dgm:cxn modelId="{603F9526-E641-4984-AFC4-C097FD5E2EEF}" type="presParOf" srcId="{09481AF1-E66D-4BD5-9DC2-BC3BE4440F99}" destId="{DB360705-E9BB-4E54-9833-6158DD189210}" srcOrd="0" destOrd="0" presId="urn:microsoft.com/office/officeart/2005/8/layout/vList3#1"/>
    <dgm:cxn modelId="{EEB93F5D-565B-4328-8D4E-6FBA29E6E6F3}" type="presParOf" srcId="{DB360705-E9BB-4E54-9833-6158DD189210}" destId="{E416AA41-4D3D-4696-BA00-8038245DD03C}" srcOrd="0" destOrd="0" presId="urn:microsoft.com/office/officeart/2005/8/layout/vList3#1"/>
    <dgm:cxn modelId="{4946E768-DBA5-4D88-8A79-090A1E5A2771}" type="presParOf" srcId="{DB360705-E9BB-4E54-9833-6158DD189210}" destId="{0B342B08-B269-45C7-885F-6011A052341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1A683A-659D-4812-A2EA-2B2922B4397F}" type="doc">
      <dgm:prSet loTypeId="urn:microsoft.com/office/officeart/2005/8/layout/gear1" loCatId="process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C5A8A58B-64F2-4D5A-B03D-A7F78EEC7078}">
      <dgm:prSet custT="1"/>
      <dgm:spPr/>
      <dgm:t>
        <a:bodyPr/>
        <a:lstStyle/>
        <a:p>
          <a:pPr rtl="0"/>
          <a:r>
            <a:rPr lang="cs-CZ" sz="1200" u="sng" dirty="0" smtClean="0"/>
            <a:t>Trvale udržitelný rozvoj společnosti      </a:t>
          </a:r>
          <a:r>
            <a:rPr lang="cs-CZ" sz="1200" dirty="0" smtClean="0"/>
            <a:t>je takový rozvoj, který zabezpečí budoucím generacím možnost uspokojovat jejich základní potřeby a přitom neničit rozmanitosti přírody a zachovat přirozené </a:t>
          </a:r>
          <a:r>
            <a:rPr lang="cs-CZ" sz="1200" u="sng" dirty="0" smtClean="0"/>
            <a:t>ekosystémy</a:t>
          </a:r>
          <a:r>
            <a:rPr lang="cs-CZ" sz="1200" dirty="0" smtClean="0"/>
            <a:t>.</a:t>
          </a:r>
          <a:endParaRPr lang="cs-CZ" sz="1200" dirty="0"/>
        </a:p>
      </dgm:t>
    </dgm:pt>
    <dgm:pt modelId="{A00DD945-0C3B-4147-98BC-40DB7119DF65}" type="parTrans" cxnId="{CB0B67BD-3FC6-4454-BA8F-26D1FB51EDB6}">
      <dgm:prSet/>
      <dgm:spPr/>
      <dgm:t>
        <a:bodyPr/>
        <a:lstStyle/>
        <a:p>
          <a:endParaRPr lang="cs-CZ"/>
        </a:p>
      </dgm:t>
    </dgm:pt>
    <dgm:pt modelId="{F1B150CF-9C7E-4767-A6D8-1893048BC6B0}" type="sibTrans" cxnId="{CB0B67BD-3FC6-4454-BA8F-26D1FB51EDB6}">
      <dgm:prSet/>
      <dgm:spPr/>
      <dgm:t>
        <a:bodyPr/>
        <a:lstStyle/>
        <a:p>
          <a:endParaRPr lang="cs-CZ"/>
        </a:p>
      </dgm:t>
    </dgm:pt>
    <dgm:pt modelId="{4F112AD6-DCB3-4139-906F-CF103D2260C7}">
      <dgm:prSet custT="1"/>
      <dgm:spPr/>
      <dgm:t>
        <a:bodyPr/>
        <a:lstStyle/>
        <a:p>
          <a:pPr rtl="0"/>
          <a:r>
            <a:rPr lang="cs-CZ" sz="1200" dirty="0" smtClean="0"/>
            <a:t>Řečeno jednodušeji jazykem Indiánů: Tato Země není darem, který nám byl věnován našimi rodiči. Je nám pouze propůjčena našimi dětmi. (indiánské přísloví)</a:t>
          </a:r>
          <a:endParaRPr lang="cs-CZ" sz="1200" dirty="0"/>
        </a:p>
      </dgm:t>
    </dgm:pt>
    <dgm:pt modelId="{1A74DC16-D8E2-4349-8E28-87DD9E29E000}" type="parTrans" cxnId="{7679F605-D6A9-44BF-BB6F-5BDF08D8FD93}">
      <dgm:prSet/>
      <dgm:spPr/>
      <dgm:t>
        <a:bodyPr/>
        <a:lstStyle/>
        <a:p>
          <a:endParaRPr lang="cs-CZ"/>
        </a:p>
      </dgm:t>
    </dgm:pt>
    <dgm:pt modelId="{AE8045FE-85C6-449A-BA6F-1198FE12BDBC}" type="sibTrans" cxnId="{7679F605-D6A9-44BF-BB6F-5BDF08D8FD93}">
      <dgm:prSet/>
      <dgm:spPr/>
      <dgm:t>
        <a:bodyPr/>
        <a:lstStyle/>
        <a:p>
          <a:endParaRPr lang="cs-CZ"/>
        </a:p>
      </dgm:t>
    </dgm:pt>
    <dgm:pt modelId="{9DBB82D6-BFC4-422E-8CA7-92E1BEE3C14E}">
      <dgm:prSet custT="1"/>
      <dgm:spPr/>
      <dgm:t>
        <a:bodyPr/>
        <a:lstStyle/>
        <a:p>
          <a:pPr rtl="0"/>
          <a:r>
            <a:rPr lang="cs-CZ" sz="1200" dirty="0" smtClean="0"/>
            <a:t>Měli bychom se všichni chovat tak, aby zůstala Země a její dary pro další generace        aby mohli také spokojeně žít.</a:t>
          </a:r>
          <a:endParaRPr lang="cs-CZ" sz="1200" dirty="0"/>
        </a:p>
      </dgm:t>
    </dgm:pt>
    <dgm:pt modelId="{F884D0FF-F570-484C-9C4B-6B7EE44A0FD1}" type="parTrans" cxnId="{F3FBF630-823B-4A60-9F0E-D82E256433DA}">
      <dgm:prSet/>
      <dgm:spPr/>
      <dgm:t>
        <a:bodyPr/>
        <a:lstStyle/>
        <a:p>
          <a:endParaRPr lang="cs-CZ"/>
        </a:p>
      </dgm:t>
    </dgm:pt>
    <dgm:pt modelId="{6BF7D3FF-0563-47E5-9F84-C0C8CE962B2D}" type="sibTrans" cxnId="{F3FBF630-823B-4A60-9F0E-D82E256433DA}">
      <dgm:prSet/>
      <dgm:spPr/>
      <dgm:t>
        <a:bodyPr/>
        <a:lstStyle/>
        <a:p>
          <a:endParaRPr lang="cs-CZ"/>
        </a:p>
      </dgm:t>
    </dgm:pt>
    <dgm:pt modelId="{CBCC55DF-C3E5-48E2-9F87-15CF1FD3DD53}" type="pres">
      <dgm:prSet presAssocID="{2A1A683A-659D-4812-A2EA-2B2922B4397F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276622-5929-449B-85A5-7F5F7DB634FB}" type="pres">
      <dgm:prSet presAssocID="{C5A8A58B-64F2-4D5A-B03D-A7F78EEC7078}" presName="gear1" presStyleLbl="node1" presStyleIdx="0" presStyleCnt="3" custAng="21354400" custScaleX="119848" custScaleY="108999" custLinFactNeighborX="-7993" custLinFactNeighborY="-1964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2B0D3D-F316-402B-AEC2-7BB3FFB18891}" type="pres">
      <dgm:prSet presAssocID="{C5A8A58B-64F2-4D5A-B03D-A7F78EEC7078}" presName="gear1srcNode" presStyleLbl="node1" presStyleIdx="0" presStyleCnt="3"/>
      <dgm:spPr/>
      <dgm:t>
        <a:bodyPr/>
        <a:lstStyle/>
        <a:p>
          <a:endParaRPr lang="cs-CZ"/>
        </a:p>
      </dgm:t>
    </dgm:pt>
    <dgm:pt modelId="{AEC5C6C0-1046-4CB5-8271-EFA5A56F7CD5}" type="pres">
      <dgm:prSet presAssocID="{C5A8A58B-64F2-4D5A-B03D-A7F78EEC7078}" presName="gear1dstNode" presStyleLbl="node1" presStyleIdx="0" presStyleCnt="3"/>
      <dgm:spPr/>
      <dgm:t>
        <a:bodyPr/>
        <a:lstStyle/>
        <a:p>
          <a:endParaRPr lang="cs-CZ"/>
        </a:p>
      </dgm:t>
    </dgm:pt>
    <dgm:pt modelId="{A639CB33-89C0-4E09-ABD9-F763A823A29B}" type="pres">
      <dgm:prSet presAssocID="{4F112AD6-DCB3-4139-906F-CF103D2260C7}" presName="gear2" presStyleLbl="node1" presStyleIdx="1" presStyleCnt="3" custScaleX="134084" custScaleY="117677" custLinFactNeighborX="-44912" custLinFactNeighborY="2474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B135E4-007D-44A9-A658-E7914320B312}" type="pres">
      <dgm:prSet presAssocID="{4F112AD6-DCB3-4139-906F-CF103D2260C7}" presName="gear2srcNode" presStyleLbl="node1" presStyleIdx="1" presStyleCnt="3"/>
      <dgm:spPr/>
      <dgm:t>
        <a:bodyPr/>
        <a:lstStyle/>
        <a:p>
          <a:endParaRPr lang="cs-CZ"/>
        </a:p>
      </dgm:t>
    </dgm:pt>
    <dgm:pt modelId="{F669D024-B460-4F97-9D4F-DAFD40172580}" type="pres">
      <dgm:prSet presAssocID="{4F112AD6-DCB3-4139-906F-CF103D2260C7}" presName="gear2dstNode" presStyleLbl="node1" presStyleIdx="1" presStyleCnt="3"/>
      <dgm:spPr/>
      <dgm:t>
        <a:bodyPr/>
        <a:lstStyle/>
        <a:p>
          <a:endParaRPr lang="cs-CZ"/>
        </a:p>
      </dgm:t>
    </dgm:pt>
    <dgm:pt modelId="{004FBFD9-8C85-4152-8562-ACB26617A82A}" type="pres">
      <dgm:prSet presAssocID="{9DBB82D6-BFC4-422E-8CA7-92E1BEE3C14E}" presName="gear3" presStyleLbl="node1" presStyleIdx="2" presStyleCnt="3" custAng="21133331" custScaleX="116429" custScaleY="97680" custLinFactNeighborX="-43643" custLinFactNeighborY="11591"/>
      <dgm:spPr/>
      <dgm:t>
        <a:bodyPr/>
        <a:lstStyle/>
        <a:p>
          <a:endParaRPr lang="cs-CZ"/>
        </a:p>
      </dgm:t>
    </dgm:pt>
    <dgm:pt modelId="{03817CC8-ED85-47A9-B58D-ECD71BC16B9B}" type="pres">
      <dgm:prSet presAssocID="{9DBB82D6-BFC4-422E-8CA7-92E1BEE3C14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77B0FD-E971-4B5C-9149-57FE339E903F}" type="pres">
      <dgm:prSet presAssocID="{9DBB82D6-BFC4-422E-8CA7-92E1BEE3C14E}" presName="gear3srcNode" presStyleLbl="node1" presStyleIdx="2" presStyleCnt="3"/>
      <dgm:spPr/>
      <dgm:t>
        <a:bodyPr/>
        <a:lstStyle/>
        <a:p>
          <a:endParaRPr lang="cs-CZ"/>
        </a:p>
      </dgm:t>
    </dgm:pt>
    <dgm:pt modelId="{F2223CF2-9B89-4995-B68C-50C12F64605F}" type="pres">
      <dgm:prSet presAssocID="{9DBB82D6-BFC4-422E-8CA7-92E1BEE3C14E}" presName="gear3dstNode" presStyleLbl="node1" presStyleIdx="2" presStyleCnt="3"/>
      <dgm:spPr/>
      <dgm:t>
        <a:bodyPr/>
        <a:lstStyle/>
        <a:p>
          <a:endParaRPr lang="cs-CZ"/>
        </a:p>
      </dgm:t>
    </dgm:pt>
    <dgm:pt modelId="{6062C386-7162-44BF-A1FD-B7244F6A5E07}" type="pres">
      <dgm:prSet presAssocID="{F1B150CF-9C7E-4767-A6D8-1893048BC6B0}" presName="connector1" presStyleLbl="sibTrans2D1" presStyleIdx="0" presStyleCnt="3" custLinFactNeighborX="12362" custLinFactNeighborY="-13722"/>
      <dgm:spPr/>
      <dgm:t>
        <a:bodyPr/>
        <a:lstStyle/>
        <a:p>
          <a:endParaRPr lang="cs-CZ"/>
        </a:p>
      </dgm:t>
    </dgm:pt>
    <dgm:pt modelId="{16C5D8AD-2830-4FF7-84BC-1F83328B7A41}" type="pres">
      <dgm:prSet presAssocID="{AE8045FE-85C6-449A-BA6F-1198FE12BDBC}" presName="connector2" presStyleLbl="sibTrans2D1" presStyleIdx="1" presStyleCnt="3" custLinFactNeighborX="-22067" custLinFactNeighborY="-15056"/>
      <dgm:spPr/>
      <dgm:t>
        <a:bodyPr/>
        <a:lstStyle/>
        <a:p>
          <a:endParaRPr lang="cs-CZ"/>
        </a:p>
      </dgm:t>
    </dgm:pt>
    <dgm:pt modelId="{72958B69-D5CB-477F-B662-A4AC11D0CF42}" type="pres">
      <dgm:prSet presAssocID="{6BF7D3FF-0563-47E5-9F84-C0C8CE962B2D}" presName="connector3" presStyleLbl="sibTrans2D1" presStyleIdx="2" presStyleCnt="3" custAng="16366172" custFlipVert="0" custFlipHor="1" custScaleX="3131" custScaleY="7095" custLinFactNeighborX="49549" custLinFactNeighborY="38470"/>
      <dgm:spPr/>
      <dgm:t>
        <a:bodyPr/>
        <a:lstStyle/>
        <a:p>
          <a:endParaRPr lang="cs-CZ"/>
        </a:p>
      </dgm:t>
    </dgm:pt>
  </dgm:ptLst>
  <dgm:cxnLst>
    <dgm:cxn modelId="{9EE3ECB7-5B75-4619-A491-AC1BD1BDF68B}" type="presOf" srcId="{9DBB82D6-BFC4-422E-8CA7-92E1BEE3C14E}" destId="{004FBFD9-8C85-4152-8562-ACB26617A82A}" srcOrd="0" destOrd="0" presId="urn:microsoft.com/office/officeart/2005/8/layout/gear1"/>
    <dgm:cxn modelId="{405FC4E6-AA44-461C-BC7F-D6EA6C820B2B}" type="presOf" srcId="{6BF7D3FF-0563-47E5-9F84-C0C8CE962B2D}" destId="{72958B69-D5CB-477F-B662-A4AC11D0CF42}" srcOrd="0" destOrd="0" presId="urn:microsoft.com/office/officeart/2005/8/layout/gear1"/>
    <dgm:cxn modelId="{C6127750-1947-459F-B7FF-19EBCF0ACB40}" type="presOf" srcId="{4F112AD6-DCB3-4139-906F-CF103D2260C7}" destId="{F669D024-B460-4F97-9D4F-DAFD40172580}" srcOrd="2" destOrd="0" presId="urn:microsoft.com/office/officeart/2005/8/layout/gear1"/>
    <dgm:cxn modelId="{2B4CF0E5-7426-423C-A2E4-29BBD757ECFA}" type="presOf" srcId="{4F112AD6-DCB3-4139-906F-CF103D2260C7}" destId="{A639CB33-89C0-4E09-ABD9-F763A823A29B}" srcOrd="0" destOrd="0" presId="urn:microsoft.com/office/officeart/2005/8/layout/gear1"/>
    <dgm:cxn modelId="{498C2F5A-E4D4-40C2-9F5C-18A7FBA7CBD6}" type="presOf" srcId="{9DBB82D6-BFC4-422E-8CA7-92E1BEE3C14E}" destId="{9C77B0FD-E971-4B5C-9149-57FE339E903F}" srcOrd="2" destOrd="0" presId="urn:microsoft.com/office/officeart/2005/8/layout/gear1"/>
    <dgm:cxn modelId="{7E6642E7-69ED-4883-8E58-2F758D95C027}" type="presOf" srcId="{9DBB82D6-BFC4-422E-8CA7-92E1BEE3C14E}" destId="{03817CC8-ED85-47A9-B58D-ECD71BC16B9B}" srcOrd="1" destOrd="0" presId="urn:microsoft.com/office/officeart/2005/8/layout/gear1"/>
    <dgm:cxn modelId="{307E296D-BB61-4AE9-BE19-C1F443742A47}" type="presOf" srcId="{AE8045FE-85C6-449A-BA6F-1198FE12BDBC}" destId="{16C5D8AD-2830-4FF7-84BC-1F83328B7A41}" srcOrd="0" destOrd="0" presId="urn:microsoft.com/office/officeart/2005/8/layout/gear1"/>
    <dgm:cxn modelId="{F38B959D-4B6D-4871-A271-B74179D9324E}" type="presOf" srcId="{9DBB82D6-BFC4-422E-8CA7-92E1BEE3C14E}" destId="{F2223CF2-9B89-4995-B68C-50C12F64605F}" srcOrd="3" destOrd="0" presId="urn:microsoft.com/office/officeart/2005/8/layout/gear1"/>
    <dgm:cxn modelId="{4DB81877-D6F2-440D-8FC8-298AE50620E2}" type="presOf" srcId="{C5A8A58B-64F2-4D5A-B03D-A7F78EEC7078}" destId="{7E2B0D3D-F316-402B-AEC2-7BB3FFB18891}" srcOrd="1" destOrd="0" presId="urn:microsoft.com/office/officeart/2005/8/layout/gear1"/>
    <dgm:cxn modelId="{22461B41-CDE1-407E-8309-D9363DAC09C9}" type="presOf" srcId="{C5A8A58B-64F2-4D5A-B03D-A7F78EEC7078}" destId="{46276622-5929-449B-85A5-7F5F7DB634FB}" srcOrd="0" destOrd="0" presId="urn:microsoft.com/office/officeart/2005/8/layout/gear1"/>
    <dgm:cxn modelId="{210A3AC2-F7C7-4360-AFD8-CCF84C2A1674}" type="presOf" srcId="{F1B150CF-9C7E-4767-A6D8-1893048BC6B0}" destId="{6062C386-7162-44BF-A1FD-B7244F6A5E07}" srcOrd="0" destOrd="0" presId="urn:microsoft.com/office/officeart/2005/8/layout/gear1"/>
    <dgm:cxn modelId="{8181CA81-57A8-4E18-B408-81DE2ABE9B85}" type="presOf" srcId="{2A1A683A-659D-4812-A2EA-2B2922B4397F}" destId="{CBCC55DF-C3E5-48E2-9F87-15CF1FD3DD53}" srcOrd="0" destOrd="0" presId="urn:microsoft.com/office/officeart/2005/8/layout/gear1"/>
    <dgm:cxn modelId="{B9C42370-68C9-4A2D-8DD1-E3685DE5798B}" type="presOf" srcId="{4F112AD6-DCB3-4139-906F-CF103D2260C7}" destId="{DFB135E4-007D-44A9-A658-E7914320B312}" srcOrd="1" destOrd="0" presId="urn:microsoft.com/office/officeart/2005/8/layout/gear1"/>
    <dgm:cxn modelId="{F3FBF630-823B-4A60-9F0E-D82E256433DA}" srcId="{2A1A683A-659D-4812-A2EA-2B2922B4397F}" destId="{9DBB82D6-BFC4-422E-8CA7-92E1BEE3C14E}" srcOrd="2" destOrd="0" parTransId="{F884D0FF-F570-484C-9C4B-6B7EE44A0FD1}" sibTransId="{6BF7D3FF-0563-47E5-9F84-C0C8CE962B2D}"/>
    <dgm:cxn modelId="{64107DCC-AC33-4ED1-A360-031FE15673E4}" type="presOf" srcId="{C5A8A58B-64F2-4D5A-B03D-A7F78EEC7078}" destId="{AEC5C6C0-1046-4CB5-8271-EFA5A56F7CD5}" srcOrd="2" destOrd="0" presId="urn:microsoft.com/office/officeart/2005/8/layout/gear1"/>
    <dgm:cxn modelId="{CB0B67BD-3FC6-4454-BA8F-26D1FB51EDB6}" srcId="{2A1A683A-659D-4812-A2EA-2B2922B4397F}" destId="{C5A8A58B-64F2-4D5A-B03D-A7F78EEC7078}" srcOrd="0" destOrd="0" parTransId="{A00DD945-0C3B-4147-98BC-40DB7119DF65}" sibTransId="{F1B150CF-9C7E-4767-A6D8-1893048BC6B0}"/>
    <dgm:cxn modelId="{7679F605-D6A9-44BF-BB6F-5BDF08D8FD93}" srcId="{2A1A683A-659D-4812-A2EA-2B2922B4397F}" destId="{4F112AD6-DCB3-4139-906F-CF103D2260C7}" srcOrd="1" destOrd="0" parTransId="{1A74DC16-D8E2-4349-8E28-87DD9E29E000}" sibTransId="{AE8045FE-85C6-449A-BA6F-1198FE12BDBC}"/>
    <dgm:cxn modelId="{505BC3FA-2903-4DCC-826B-ACD06851BCBE}" type="presParOf" srcId="{CBCC55DF-C3E5-48E2-9F87-15CF1FD3DD53}" destId="{46276622-5929-449B-85A5-7F5F7DB634FB}" srcOrd="0" destOrd="0" presId="urn:microsoft.com/office/officeart/2005/8/layout/gear1"/>
    <dgm:cxn modelId="{563CB261-C58F-42FC-9A90-3673489E0C0F}" type="presParOf" srcId="{CBCC55DF-C3E5-48E2-9F87-15CF1FD3DD53}" destId="{7E2B0D3D-F316-402B-AEC2-7BB3FFB18891}" srcOrd="1" destOrd="0" presId="urn:microsoft.com/office/officeart/2005/8/layout/gear1"/>
    <dgm:cxn modelId="{61B5CA9D-BB0C-4034-A4CA-A78FCDDFB12E}" type="presParOf" srcId="{CBCC55DF-C3E5-48E2-9F87-15CF1FD3DD53}" destId="{AEC5C6C0-1046-4CB5-8271-EFA5A56F7CD5}" srcOrd="2" destOrd="0" presId="urn:microsoft.com/office/officeart/2005/8/layout/gear1"/>
    <dgm:cxn modelId="{3FDBF58E-AB53-412C-8280-B4FDBA5F6F9F}" type="presParOf" srcId="{CBCC55DF-C3E5-48E2-9F87-15CF1FD3DD53}" destId="{A639CB33-89C0-4E09-ABD9-F763A823A29B}" srcOrd="3" destOrd="0" presId="urn:microsoft.com/office/officeart/2005/8/layout/gear1"/>
    <dgm:cxn modelId="{CC33885C-7C97-4788-856B-61DB90279AC8}" type="presParOf" srcId="{CBCC55DF-C3E5-48E2-9F87-15CF1FD3DD53}" destId="{DFB135E4-007D-44A9-A658-E7914320B312}" srcOrd="4" destOrd="0" presId="urn:microsoft.com/office/officeart/2005/8/layout/gear1"/>
    <dgm:cxn modelId="{A3746401-1814-4D61-9DF7-C68E412BBEC1}" type="presParOf" srcId="{CBCC55DF-C3E5-48E2-9F87-15CF1FD3DD53}" destId="{F669D024-B460-4F97-9D4F-DAFD40172580}" srcOrd="5" destOrd="0" presId="urn:microsoft.com/office/officeart/2005/8/layout/gear1"/>
    <dgm:cxn modelId="{AA0F719C-2B4E-4C58-B9F3-E8E52F7D0BB9}" type="presParOf" srcId="{CBCC55DF-C3E5-48E2-9F87-15CF1FD3DD53}" destId="{004FBFD9-8C85-4152-8562-ACB26617A82A}" srcOrd="6" destOrd="0" presId="urn:microsoft.com/office/officeart/2005/8/layout/gear1"/>
    <dgm:cxn modelId="{F4E5596C-4E08-4FFA-BEB6-40119D551BF6}" type="presParOf" srcId="{CBCC55DF-C3E5-48E2-9F87-15CF1FD3DD53}" destId="{03817CC8-ED85-47A9-B58D-ECD71BC16B9B}" srcOrd="7" destOrd="0" presId="urn:microsoft.com/office/officeart/2005/8/layout/gear1"/>
    <dgm:cxn modelId="{BFC56C92-5E13-4801-BEAC-C294046D7BEE}" type="presParOf" srcId="{CBCC55DF-C3E5-48E2-9F87-15CF1FD3DD53}" destId="{9C77B0FD-E971-4B5C-9149-57FE339E903F}" srcOrd="8" destOrd="0" presId="urn:microsoft.com/office/officeart/2005/8/layout/gear1"/>
    <dgm:cxn modelId="{32E7B680-F566-435A-9F5B-62C0FD6F1072}" type="presParOf" srcId="{CBCC55DF-C3E5-48E2-9F87-15CF1FD3DD53}" destId="{F2223CF2-9B89-4995-B68C-50C12F64605F}" srcOrd="9" destOrd="0" presId="urn:microsoft.com/office/officeart/2005/8/layout/gear1"/>
    <dgm:cxn modelId="{8387CD67-442F-4E98-BAB3-ED6DD164448B}" type="presParOf" srcId="{CBCC55DF-C3E5-48E2-9F87-15CF1FD3DD53}" destId="{6062C386-7162-44BF-A1FD-B7244F6A5E07}" srcOrd="10" destOrd="0" presId="urn:microsoft.com/office/officeart/2005/8/layout/gear1"/>
    <dgm:cxn modelId="{E0605D88-5E45-431C-B8EB-E0AFADBCF1BE}" type="presParOf" srcId="{CBCC55DF-C3E5-48E2-9F87-15CF1FD3DD53}" destId="{16C5D8AD-2830-4FF7-84BC-1F83328B7A41}" srcOrd="11" destOrd="0" presId="urn:microsoft.com/office/officeart/2005/8/layout/gear1"/>
    <dgm:cxn modelId="{DF6F4CDE-9CCE-476B-A8DB-6FA8F8690A26}" type="presParOf" srcId="{CBCC55DF-C3E5-48E2-9F87-15CF1FD3DD53}" destId="{72958B69-D5CB-477F-B662-A4AC11D0CF42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E59165-BB41-4938-80E5-31FB38A8D413}" type="doc">
      <dgm:prSet loTypeId="urn:microsoft.com/office/officeart/2005/8/layout/process1" loCatId="process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CD9C3948-AAB6-4ADE-9E83-7B251F830BB6}">
      <dgm:prSet/>
      <dgm:spPr/>
      <dgm:t>
        <a:bodyPr/>
        <a:lstStyle/>
        <a:p>
          <a:pPr rtl="0"/>
          <a:r>
            <a:rPr lang="cs-CZ" u="sng" dirty="0" smtClean="0"/>
            <a:t>Agenda 21 </a:t>
          </a:r>
          <a:r>
            <a:rPr lang="cs-CZ" dirty="0" smtClean="0"/>
            <a:t>– dokument, který byl přijat na mezinárodní konferenci o životním prostředí v Rio de </a:t>
          </a:r>
          <a:r>
            <a:rPr lang="cs-CZ" dirty="0" err="1" smtClean="0"/>
            <a:t>Janeiro</a:t>
          </a:r>
          <a:r>
            <a:rPr lang="cs-CZ" dirty="0" smtClean="0"/>
            <a:t> v roce 1992.</a:t>
          </a:r>
          <a:endParaRPr lang="cs-CZ" dirty="0"/>
        </a:p>
      </dgm:t>
    </dgm:pt>
    <dgm:pt modelId="{18673181-94E3-41FE-9CA7-4BBDD3A8BACE}" type="parTrans" cxnId="{74FC4C9D-3CB4-4010-8A1F-56B56309D24D}">
      <dgm:prSet/>
      <dgm:spPr/>
      <dgm:t>
        <a:bodyPr/>
        <a:lstStyle/>
        <a:p>
          <a:endParaRPr lang="cs-CZ"/>
        </a:p>
      </dgm:t>
    </dgm:pt>
    <dgm:pt modelId="{9D148A1A-FD86-4ECB-90B1-6F5200FB7C27}" type="sibTrans" cxnId="{74FC4C9D-3CB4-4010-8A1F-56B56309D24D}">
      <dgm:prSet/>
      <dgm:spPr/>
      <dgm:t>
        <a:bodyPr/>
        <a:lstStyle/>
        <a:p>
          <a:endParaRPr lang="cs-CZ"/>
        </a:p>
      </dgm:t>
    </dgm:pt>
    <dgm:pt modelId="{15B02745-3A14-4023-BCC1-154662F715F1}">
      <dgm:prSet/>
      <dgm:spPr/>
      <dgm:t>
        <a:bodyPr/>
        <a:lstStyle/>
        <a:p>
          <a:pPr rtl="0"/>
          <a:r>
            <a:rPr lang="cs-CZ" dirty="0" smtClean="0"/>
            <a:t>Vycházejí z </a:t>
          </a:r>
          <a:r>
            <a:rPr lang="cs-CZ" u="sng" dirty="0" smtClean="0"/>
            <a:t>něj jednotlivé státy,</a:t>
          </a:r>
          <a:r>
            <a:rPr lang="cs-CZ" dirty="0" smtClean="0"/>
            <a:t> když tvoří zákony na ochranu životního prostředí.</a:t>
          </a:r>
          <a:endParaRPr lang="cs-CZ" dirty="0"/>
        </a:p>
      </dgm:t>
    </dgm:pt>
    <dgm:pt modelId="{50728568-85E8-4EC5-ADD5-3E182322CB68}" type="parTrans" cxnId="{63B28899-3E3E-4B32-A781-529135E7DA56}">
      <dgm:prSet/>
      <dgm:spPr/>
      <dgm:t>
        <a:bodyPr/>
        <a:lstStyle/>
        <a:p>
          <a:endParaRPr lang="cs-CZ"/>
        </a:p>
      </dgm:t>
    </dgm:pt>
    <dgm:pt modelId="{CD71B5D5-3EED-4B4B-8D2E-4944EFD010A8}" type="sibTrans" cxnId="{63B28899-3E3E-4B32-A781-529135E7DA56}">
      <dgm:prSet/>
      <dgm:spPr/>
      <dgm:t>
        <a:bodyPr/>
        <a:lstStyle/>
        <a:p>
          <a:endParaRPr lang="cs-CZ"/>
        </a:p>
      </dgm:t>
    </dgm:pt>
    <dgm:pt modelId="{53FD836A-CB5C-4FF8-BCDA-EF312D40EABC}">
      <dgm:prSet/>
      <dgm:spPr/>
      <dgm:t>
        <a:bodyPr/>
        <a:lstStyle/>
        <a:p>
          <a:pPr rtl="0"/>
          <a:r>
            <a:rPr lang="cs-CZ" dirty="0" smtClean="0"/>
            <a:t>Vycházejí z něj i </a:t>
          </a:r>
          <a:r>
            <a:rPr lang="cs-CZ" u="sng" dirty="0" smtClean="0"/>
            <a:t>jednotlivé obce a města,</a:t>
          </a:r>
          <a:r>
            <a:rPr lang="cs-CZ" dirty="0" smtClean="0"/>
            <a:t> když se zabývají ochranou a zajišťováním ochrany životního prostředí v obci.</a:t>
          </a:r>
          <a:endParaRPr lang="cs-CZ" dirty="0"/>
        </a:p>
      </dgm:t>
    </dgm:pt>
    <dgm:pt modelId="{53462941-AC33-4FF9-B0E5-C694A2524019}" type="parTrans" cxnId="{7E175BF6-8943-4558-9368-1624E57C7B20}">
      <dgm:prSet/>
      <dgm:spPr/>
      <dgm:t>
        <a:bodyPr/>
        <a:lstStyle/>
        <a:p>
          <a:endParaRPr lang="cs-CZ"/>
        </a:p>
      </dgm:t>
    </dgm:pt>
    <dgm:pt modelId="{CE60C5F5-ED45-40EC-AF44-5687E9A18C9B}" type="sibTrans" cxnId="{7E175BF6-8943-4558-9368-1624E57C7B20}">
      <dgm:prSet/>
      <dgm:spPr/>
      <dgm:t>
        <a:bodyPr/>
        <a:lstStyle/>
        <a:p>
          <a:endParaRPr lang="cs-CZ"/>
        </a:p>
      </dgm:t>
    </dgm:pt>
    <dgm:pt modelId="{262A9A3B-8328-4CDD-8A78-D3461060F5C0}">
      <dgm:prSet/>
      <dgm:spPr/>
      <dgm:t>
        <a:bodyPr/>
        <a:lstStyle/>
        <a:p>
          <a:pPr rtl="0"/>
          <a:r>
            <a:rPr lang="cs-CZ" dirty="0" smtClean="0"/>
            <a:t>Je to program pro 21. století a ukazuje cestu, jak dobře hospodařit s energiemi, s nerostnými surovinami, jak udržet kvalitní životní prostředí i pro další generace.</a:t>
          </a:r>
          <a:endParaRPr lang="cs-CZ" dirty="0"/>
        </a:p>
      </dgm:t>
    </dgm:pt>
    <dgm:pt modelId="{355DC5C1-8933-4191-8E65-793811758047}" type="parTrans" cxnId="{1371F843-FD75-495E-A47D-860BB618293C}">
      <dgm:prSet/>
      <dgm:spPr/>
      <dgm:t>
        <a:bodyPr/>
        <a:lstStyle/>
        <a:p>
          <a:endParaRPr lang="cs-CZ"/>
        </a:p>
      </dgm:t>
    </dgm:pt>
    <dgm:pt modelId="{D86BABDA-A2A4-4957-B883-2E5A9024EE3A}" type="sibTrans" cxnId="{1371F843-FD75-495E-A47D-860BB618293C}">
      <dgm:prSet/>
      <dgm:spPr/>
      <dgm:t>
        <a:bodyPr/>
        <a:lstStyle/>
        <a:p>
          <a:endParaRPr lang="cs-CZ"/>
        </a:p>
      </dgm:t>
    </dgm:pt>
    <dgm:pt modelId="{2E0EA092-2728-428C-AD90-A8262D8611C6}" type="pres">
      <dgm:prSet presAssocID="{C7E59165-BB41-4938-80E5-31FB38A8D41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993F678-0082-4FB4-9795-7F4A4B8B91DA}" type="pres">
      <dgm:prSet presAssocID="{CD9C3948-AAB6-4ADE-9E83-7B251F830BB6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BD26AB-ABB6-49A7-A5CD-B724522DC2CE}" type="pres">
      <dgm:prSet presAssocID="{9D148A1A-FD86-4ECB-90B1-6F5200FB7C27}" presName="sibTrans" presStyleLbl="sibTrans2D1" presStyleIdx="0" presStyleCnt="3"/>
      <dgm:spPr/>
      <dgm:t>
        <a:bodyPr/>
        <a:lstStyle/>
        <a:p>
          <a:endParaRPr lang="cs-CZ"/>
        </a:p>
      </dgm:t>
    </dgm:pt>
    <dgm:pt modelId="{691E6D8B-7C6F-443F-9FDE-341C1C1A7ED5}" type="pres">
      <dgm:prSet presAssocID="{9D148A1A-FD86-4ECB-90B1-6F5200FB7C27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6140550F-BD19-4851-9CD1-DCF7694C10AD}" type="pres">
      <dgm:prSet presAssocID="{15B02745-3A14-4023-BCC1-154662F715F1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85C0DF-7E91-4273-84A2-B079E5F28426}" type="pres">
      <dgm:prSet presAssocID="{CD71B5D5-3EED-4B4B-8D2E-4944EFD010A8}" presName="sibTrans" presStyleLbl="sibTrans2D1" presStyleIdx="1" presStyleCnt="3"/>
      <dgm:spPr/>
      <dgm:t>
        <a:bodyPr/>
        <a:lstStyle/>
        <a:p>
          <a:endParaRPr lang="cs-CZ"/>
        </a:p>
      </dgm:t>
    </dgm:pt>
    <dgm:pt modelId="{0CEC8667-F583-484B-93B2-BA15E7BFF230}" type="pres">
      <dgm:prSet presAssocID="{CD71B5D5-3EED-4B4B-8D2E-4944EFD010A8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40ED9A2E-F14B-4783-BF43-ADA000935C3B}" type="pres">
      <dgm:prSet presAssocID="{53FD836A-CB5C-4FF8-BCDA-EF312D40EABC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E3183B-6998-4708-A4A7-41D440264C99}" type="pres">
      <dgm:prSet presAssocID="{CE60C5F5-ED45-40EC-AF44-5687E9A18C9B}" presName="sibTrans" presStyleLbl="sibTrans2D1" presStyleIdx="2" presStyleCnt="3"/>
      <dgm:spPr/>
      <dgm:t>
        <a:bodyPr/>
        <a:lstStyle/>
        <a:p>
          <a:endParaRPr lang="cs-CZ"/>
        </a:p>
      </dgm:t>
    </dgm:pt>
    <dgm:pt modelId="{AB2702B8-4FE0-41B8-91FE-ED5C954D5283}" type="pres">
      <dgm:prSet presAssocID="{CE60C5F5-ED45-40EC-AF44-5687E9A18C9B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E82BD4B0-14CB-4E64-AEA2-4803723F0FC3}" type="pres">
      <dgm:prSet presAssocID="{262A9A3B-8328-4CDD-8A78-D3461060F5C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71F843-FD75-495E-A47D-860BB618293C}" srcId="{C7E59165-BB41-4938-80E5-31FB38A8D413}" destId="{262A9A3B-8328-4CDD-8A78-D3461060F5C0}" srcOrd="3" destOrd="0" parTransId="{355DC5C1-8933-4191-8E65-793811758047}" sibTransId="{D86BABDA-A2A4-4957-B883-2E5A9024EE3A}"/>
    <dgm:cxn modelId="{981AE08D-675E-4376-9A76-36851A1CB26F}" type="presOf" srcId="{15B02745-3A14-4023-BCC1-154662F715F1}" destId="{6140550F-BD19-4851-9CD1-DCF7694C10AD}" srcOrd="0" destOrd="0" presId="urn:microsoft.com/office/officeart/2005/8/layout/process1"/>
    <dgm:cxn modelId="{311AC92E-AF95-4EAB-94B9-CB446E368D91}" type="presOf" srcId="{CD71B5D5-3EED-4B4B-8D2E-4944EFD010A8}" destId="{6985C0DF-7E91-4273-84A2-B079E5F28426}" srcOrd="0" destOrd="0" presId="urn:microsoft.com/office/officeart/2005/8/layout/process1"/>
    <dgm:cxn modelId="{7E175BF6-8943-4558-9368-1624E57C7B20}" srcId="{C7E59165-BB41-4938-80E5-31FB38A8D413}" destId="{53FD836A-CB5C-4FF8-BCDA-EF312D40EABC}" srcOrd="2" destOrd="0" parTransId="{53462941-AC33-4FF9-B0E5-C694A2524019}" sibTransId="{CE60C5F5-ED45-40EC-AF44-5687E9A18C9B}"/>
    <dgm:cxn modelId="{A8CE6C65-B975-40C7-8E88-2E9728C474F6}" type="presOf" srcId="{CE60C5F5-ED45-40EC-AF44-5687E9A18C9B}" destId="{C8E3183B-6998-4708-A4A7-41D440264C99}" srcOrd="0" destOrd="0" presId="urn:microsoft.com/office/officeart/2005/8/layout/process1"/>
    <dgm:cxn modelId="{45A8B7DA-7B6A-4A47-BBB0-504DE11C2EFF}" type="presOf" srcId="{C7E59165-BB41-4938-80E5-31FB38A8D413}" destId="{2E0EA092-2728-428C-AD90-A8262D8611C6}" srcOrd="0" destOrd="0" presId="urn:microsoft.com/office/officeart/2005/8/layout/process1"/>
    <dgm:cxn modelId="{63B28899-3E3E-4B32-A781-529135E7DA56}" srcId="{C7E59165-BB41-4938-80E5-31FB38A8D413}" destId="{15B02745-3A14-4023-BCC1-154662F715F1}" srcOrd="1" destOrd="0" parTransId="{50728568-85E8-4EC5-ADD5-3E182322CB68}" sibTransId="{CD71B5D5-3EED-4B4B-8D2E-4944EFD010A8}"/>
    <dgm:cxn modelId="{66B28EEA-3C94-4757-BB9C-A886B58C098E}" type="presOf" srcId="{262A9A3B-8328-4CDD-8A78-D3461060F5C0}" destId="{E82BD4B0-14CB-4E64-AEA2-4803723F0FC3}" srcOrd="0" destOrd="0" presId="urn:microsoft.com/office/officeart/2005/8/layout/process1"/>
    <dgm:cxn modelId="{556512A2-84C3-4C59-9B3F-18EC58FE8F24}" type="presOf" srcId="{CE60C5F5-ED45-40EC-AF44-5687E9A18C9B}" destId="{AB2702B8-4FE0-41B8-91FE-ED5C954D5283}" srcOrd="1" destOrd="0" presId="urn:microsoft.com/office/officeart/2005/8/layout/process1"/>
    <dgm:cxn modelId="{D750E927-F79F-4080-9F21-33D1CC6CCA33}" type="presOf" srcId="{9D148A1A-FD86-4ECB-90B1-6F5200FB7C27}" destId="{691E6D8B-7C6F-443F-9FDE-341C1C1A7ED5}" srcOrd="1" destOrd="0" presId="urn:microsoft.com/office/officeart/2005/8/layout/process1"/>
    <dgm:cxn modelId="{5B713E53-1628-4F4E-9110-6BE2D943BA4A}" type="presOf" srcId="{53FD836A-CB5C-4FF8-BCDA-EF312D40EABC}" destId="{40ED9A2E-F14B-4783-BF43-ADA000935C3B}" srcOrd="0" destOrd="0" presId="urn:microsoft.com/office/officeart/2005/8/layout/process1"/>
    <dgm:cxn modelId="{0689D1A5-CBCB-4368-B6FD-EAD28CCB5DDA}" type="presOf" srcId="{CD9C3948-AAB6-4ADE-9E83-7B251F830BB6}" destId="{7993F678-0082-4FB4-9795-7F4A4B8B91DA}" srcOrd="0" destOrd="0" presId="urn:microsoft.com/office/officeart/2005/8/layout/process1"/>
    <dgm:cxn modelId="{B74C5C85-41B0-4A19-AFA6-49AF171EED52}" type="presOf" srcId="{9D148A1A-FD86-4ECB-90B1-6F5200FB7C27}" destId="{1BBD26AB-ABB6-49A7-A5CD-B724522DC2CE}" srcOrd="0" destOrd="0" presId="urn:microsoft.com/office/officeart/2005/8/layout/process1"/>
    <dgm:cxn modelId="{E3E1F649-BBE5-49BF-BABE-E9E146D3C764}" type="presOf" srcId="{CD71B5D5-3EED-4B4B-8D2E-4944EFD010A8}" destId="{0CEC8667-F583-484B-93B2-BA15E7BFF230}" srcOrd="1" destOrd="0" presId="urn:microsoft.com/office/officeart/2005/8/layout/process1"/>
    <dgm:cxn modelId="{74FC4C9D-3CB4-4010-8A1F-56B56309D24D}" srcId="{C7E59165-BB41-4938-80E5-31FB38A8D413}" destId="{CD9C3948-AAB6-4ADE-9E83-7B251F830BB6}" srcOrd="0" destOrd="0" parTransId="{18673181-94E3-41FE-9CA7-4BBDD3A8BACE}" sibTransId="{9D148A1A-FD86-4ECB-90B1-6F5200FB7C27}"/>
    <dgm:cxn modelId="{FCB80A1C-D595-4C0A-9AE7-A38111EDCC1B}" type="presParOf" srcId="{2E0EA092-2728-428C-AD90-A8262D8611C6}" destId="{7993F678-0082-4FB4-9795-7F4A4B8B91DA}" srcOrd="0" destOrd="0" presId="urn:microsoft.com/office/officeart/2005/8/layout/process1"/>
    <dgm:cxn modelId="{0218C278-27B1-4525-8434-95B92247502D}" type="presParOf" srcId="{2E0EA092-2728-428C-AD90-A8262D8611C6}" destId="{1BBD26AB-ABB6-49A7-A5CD-B724522DC2CE}" srcOrd="1" destOrd="0" presId="urn:microsoft.com/office/officeart/2005/8/layout/process1"/>
    <dgm:cxn modelId="{C921ED2A-328D-4697-ADB2-A4A5B5229406}" type="presParOf" srcId="{1BBD26AB-ABB6-49A7-A5CD-B724522DC2CE}" destId="{691E6D8B-7C6F-443F-9FDE-341C1C1A7ED5}" srcOrd="0" destOrd="0" presId="urn:microsoft.com/office/officeart/2005/8/layout/process1"/>
    <dgm:cxn modelId="{45BD8E64-6B24-4BE8-84BE-0D15D2CC3374}" type="presParOf" srcId="{2E0EA092-2728-428C-AD90-A8262D8611C6}" destId="{6140550F-BD19-4851-9CD1-DCF7694C10AD}" srcOrd="2" destOrd="0" presId="urn:microsoft.com/office/officeart/2005/8/layout/process1"/>
    <dgm:cxn modelId="{B00CABA5-B8BC-48A3-8C3C-323500A1C1EC}" type="presParOf" srcId="{2E0EA092-2728-428C-AD90-A8262D8611C6}" destId="{6985C0DF-7E91-4273-84A2-B079E5F28426}" srcOrd="3" destOrd="0" presId="urn:microsoft.com/office/officeart/2005/8/layout/process1"/>
    <dgm:cxn modelId="{CF86E012-4D5D-4599-B353-CCE681D3F1E1}" type="presParOf" srcId="{6985C0DF-7E91-4273-84A2-B079E5F28426}" destId="{0CEC8667-F583-484B-93B2-BA15E7BFF230}" srcOrd="0" destOrd="0" presId="urn:microsoft.com/office/officeart/2005/8/layout/process1"/>
    <dgm:cxn modelId="{0AEBB0C8-7EFE-40BC-90ED-AC2CA4D2A361}" type="presParOf" srcId="{2E0EA092-2728-428C-AD90-A8262D8611C6}" destId="{40ED9A2E-F14B-4783-BF43-ADA000935C3B}" srcOrd="4" destOrd="0" presId="urn:microsoft.com/office/officeart/2005/8/layout/process1"/>
    <dgm:cxn modelId="{1559501E-4574-475E-9C2F-43C0AF5923AB}" type="presParOf" srcId="{2E0EA092-2728-428C-AD90-A8262D8611C6}" destId="{C8E3183B-6998-4708-A4A7-41D440264C99}" srcOrd="5" destOrd="0" presId="urn:microsoft.com/office/officeart/2005/8/layout/process1"/>
    <dgm:cxn modelId="{381CBF8F-505F-4F80-80D2-641A2714B665}" type="presParOf" srcId="{C8E3183B-6998-4708-A4A7-41D440264C99}" destId="{AB2702B8-4FE0-41B8-91FE-ED5C954D5283}" srcOrd="0" destOrd="0" presId="urn:microsoft.com/office/officeart/2005/8/layout/process1"/>
    <dgm:cxn modelId="{C2C55044-5191-4BEA-814A-E6B18915C00F}" type="presParOf" srcId="{2E0EA092-2728-428C-AD90-A8262D8611C6}" destId="{E82BD4B0-14CB-4E64-AEA2-4803723F0FC3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420779B-146D-4EFC-A50E-82E7B33342A0}" type="doc">
      <dgm:prSet loTypeId="urn:microsoft.com/office/officeart/2005/8/layout/lProcess3" loCatId="process" qsTypeId="urn:microsoft.com/office/officeart/2005/8/quickstyle/3d3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410C1F40-5AC1-47E9-A57C-B5B298EFEBD2}">
      <dgm:prSet/>
      <dgm:spPr/>
      <dgm:t>
        <a:bodyPr/>
        <a:lstStyle/>
        <a:p>
          <a:pPr rtl="0"/>
          <a:r>
            <a:rPr lang="cs-CZ" u="sng" dirty="0" smtClean="0"/>
            <a:t>Natura 2000 </a:t>
          </a:r>
          <a:r>
            <a:rPr lang="cs-CZ" dirty="0" smtClean="0"/>
            <a:t>je program EU (společenství státu Evropy), který zajišťuje ochranu přírody a ochranu živočichů    chrání zvířata i rostliny   zároveň chrání i území, kde se vyskytují (žijí).</a:t>
          </a:r>
          <a:endParaRPr lang="cs-CZ" dirty="0"/>
        </a:p>
      </dgm:t>
    </dgm:pt>
    <dgm:pt modelId="{38A1840F-A478-4D20-9A82-E5BA966B52F0}" type="parTrans" cxnId="{959523F0-E3BA-46C4-8F16-AC337EBC7CCD}">
      <dgm:prSet/>
      <dgm:spPr/>
      <dgm:t>
        <a:bodyPr/>
        <a:lstStyle/>
        <a:p>
          <a:endParaRPr lang="cs-CZ"/>
        </a:p>
      </dgm:t>
    </dgm:pt>
    <dgm:pt modelId="{7AFC3DA5-F2B6-4BC2-AFC4-4FC9307AA677}" type="sibTrans" cxnId="{959523F0-E3BA-46C4-8F16-AC337EBC7CCD}">
      <dgm:prSet/>
      <dgm:spPr/>
      <dgm:t>
        <a:bodyPr/>
        <a:lstStyle/>
        <a:p>
          <a:endParaRPr lang="cs-CZ"/>
        </a:p>
      </dgm:t>
    </dgm:pt>
    <dgm:pt modelId="{AFB89AC7-7537-4362-81F0-718835160894}">
      <dgm:prSet/>
      <dgm:spPr/>
      <dgm:t>
        <a:bodyPr/>
        <a:lstStyle/>
        <a:p>
          <a:pPr rtl="0"/>
          <a:r>
            <a:rPr lang="cs-CZ" dirty="0" smtClean="0"/>
            <a:t>Významné jsou také </a:t>
          </a:r>
          <a:r>
            <a:rPr lang="cs-CZ" u="sng" dirty="0" smtClean="0"/>
            <a:t>mezinárodní dohody </a:t>
          </a:r>
          <a:r>
            <a:rPr lang="cs-CZ" dirty="0" smtClean="0"/>
            <a:t>o omezování škodlivých vlivů na životní prostředí např. KJÓTSKÝ PROTOKOL, MONTREALSKÝ PROTOKOL, SMLOUVA O ANTARKTIDĚ.</a:t>
          </a:r>
          <a:endParaRPr lang="cs-CZ" dirty="0"/>
        </a:p>
      </dgm:t>
    </dgm:pt>
    <dgm:pt modelId="{D4EA3E6B-AA2C-47C7-A9DE-80C30288635C}" type="parTrans" cxnId="{3D104963-E3EC-4E39-A2DA-39D8BD1A479D}">
      <dgm:prSet/>
      <dgm:spPr/>
      <dgm:t>
        <a:bodyPr/>
        <a:lstStyle/>
        <a:p>
          <a:endParaRPr lang="cs-CZ"/>
        </a:p>
      </dgm:t>
    </dgm:pt>
    <dgm:pt modelId="{3DCFEB44-217B-4261-896B-F7ADCB6B6A94}" type="sibTrans" cxnId="{3D104963-E3EC-4E39-A2DA-39D8BD1A479D}">
      <dgm:prSet/>
      <dgm:spPr/>
      <dgm:t>
        <a:bodyPr/>
        <a:lstStyle/>
        <a:p>
          <a:endParaRPr lang="cs-CZ"/>
        </a:p>
      </dgm:t>
    </dgm:pt>
    <dgm:pt modelId="{6692C070-5636-40C3-B062-B9F099EEB92F}" type="pres">
      <dgm:prSet presAssocID="{4420779B-146D-4EFC-A50E-82E7B33342A0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1BFB886-2D16-482C-8E52-B3DDAF0A717D}" type="pres">
      <dgm:prSet presAssocID="{410C1F40-5AC1-47E9-A57C-B5B298EFEBD2}" presName="horFlow" presStyleCnt="0"/>
      <dgm:spPr/>
    </dgm:pt>
    <dgm:pt modelId="{B3814370-FB3D-408C-BA77-27CFDB2ADB03}" type="pres">
      <dgm:prSet presAssocID="{410C1F40-5AC1-47E9-A57C-B5B298EFEBD2}" presName="bigChev" presStyleLbl="node1" presStyleIdx="0" presStyleCnt="2"/>
      <dgm:spPr/>
      <dgm:t>
        <a:bodyPr/>
        <a:lstStyle/>
        <a:p>
          <a:endParaRPr lang="cs-CZ"/>
        </a:p>
      </dgm:t>
    </dgm:pt>
    <dgm:pt modelId="{709A0F51-FE57-4D01-8F71-64FB07761760}" type="pres">
      <dgm:prSet presAssocID="{410C1F40-5AC1-47E9-A57C-B5B298EFEBD2}" presName="vSp" presStyleCnt="0"/>
      <dgm:spPr/>
    </dgm:pt>
    <dgm:pt modelId="{C44EF30D-ED59-48F0-8B3C-6563D0A0C921}" type="pres">
      <dgm:prSet presAssocID="{AFB89AC7-7537-4362-81F0-718835160894}" presName="horFlow" presStyleCnt="0"/>
      <dgm:spPr/>
    </dgm:pt>
    <dgm:pt modelId="{A78B6666-EFF8-4A78-9612-794D122FB0FF}" type="pres">
      <dgm:prSet presAssocID="{AFB89AC7-7537-4362-81F0-718835160894}" presName="bigChev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65B25999-D5C9-4A72-AF72-FC4C4869C686}" type="presOf" srcId="{4420779B-146D-4EFC-A50E-82E7B33342A0}" destId="{6692C070-5636-40C3-B062-B9F099EEB92F}" srcOrd="0" destOrd="0" presId="urn:microsoft.com/office/officeart/2005/8/layout/lProcess3"/>
    <dgm:cxn modelId="{803D4195-1763-4277-8FB7-1EEED9978BB6}" type="presOf" srcId="{AFB89AC7-7537-4362-81F0-718835160894}" destId="{A78B6666-EFF8-4A78-9612-794D122FB0FF}" srcOrd="0" destOrd="0" presId="urn:microsoft.com/office/officeart/2005/8/layout/lProcess3"/>
    <dgm:cxn modelId="{3D104963-E3EC-4E39-A2DA-39D8BD1A479D}" srcId="{4420779B-146D-4EFC-A50E-82E7B33342A0}" destId="{AFB89AC7-7537-4362-81F0-718835160894}" srcOrd="1" destOrd="0" parTransId="{D4EA3E6B-AA2C-47C7-A9DE-80C30288635C}" sibTransId="{3DCFEB44-217B-4261-896B-F7ADCB6B6A94}"/>
    <dgm:cxn modelId="{9E7486B5-FB18-4353-8639-93BDBB347378}" type="presOf" srcId="{410C1F40-5AC1-47E9-A57C-B5B298EFEBD2}" destId="{B3814370-FB3D-408C-BA77-27CFDB2ADB03}" srcOrd="0" destOrd="0" presId="urn:microsoft.com/office/officeart/2005/8/layout/lProcess3"/>
    <dgm:cxn modelId="{959523F0-E3BA-46C4-8F16-AC337EBC7CCD}" srcId="{4420779B-146D-4EFC-A50E-82E7B33342A0}" destId="{410C1F40-5AC1-47E9-A57C-B5B298EFEBD2}" srcOrd="0" destOrd="0" parTransId="{38A1840F-A478-4D20-9A82-E5BA966B52F0}" sibTransId="{7AFC3DA5-F2B6-4BC2-AFC4-4FC9307AA677}"/>
    <dgm:cxn modelId="{B584A4E0-0026-4B2C-B791-04813EF18AE9}" type="presParOf" srcId="{6692C070-5636-40C3-B062-B9F099EEB92F}" destId="{01BFB886-2D16-482C-8E52-B3DDAF0A717D}" srcOrd="0" destOrd="0" presId="urn:microsoft.com/office/officeart/2005/8/layout/lProcess3"/>
    <dgm:cxn modelId="{8ECA1544-0A68-44EC-BB8A-13E86093BDCE}" type="presParOf" srcId="{01BFB886-2D16-482C-8E52-B3DDAF0A717D}" destId="{B3814370-FB3D-408C-BA77-27CFDB2ADB03}" srcOrd="0" destOrd="0" presId="urn:microsoft.com/office/officeart/2005/8/layout/lProcess3"/>
    <dgm:cxn modelId="{47157ECE-D1A9-438A-BD4A-4EDD9A9051EA}" type="presParOf" srcId="{6692C070-5636-40C3-B062-B9F099EEB92F}" destId="{709A0F51-FE57-4D01-8F71-64FB07761760}" srcOrd="1" destOrd="0" presId="urn:microsoft.com/office/officeart/2005/8/layout/lProcess3"/>
    <dgm:cxn modelId="{50A2AE9D-4B29-4B0A-AAD5-B9AD0EBA7863}" type="presParOf" srcId="{6692C070-5636-40C3-B062-B9F099EEB92F}" destId="{C44EF30D-ED59-48F0-8B3C-6563D0A0C921}" srcOrd="2" destOrd="0" presId="urn:microsoft.com/office/officeart/2005/8/layout/lProcess3"/>
    <dgm:cxn modelId="{738DE2DA-8D41-4F01-8482-C9384E49585E}" type="presParOf" srcId="{C44EF30D-ED59-48F0-8B3C-6563D0A0C921}" destId="{A78B6666-EFF8-4A78-9612-794D122FB0FF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A76F9F-C565-49D2-A7AE-BE840BBC450D}" type="doc">
      <dgm:prSet loTypeId="urn:microsoft.com/office/officeart/2005/8/layout/target3" loCatId="relationship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B31F42F-F659-4CFE-97E9-3BF69DBD5AC3}">
      <dgm:prSet/>
      <dgm:spPr/>
      <dgm:t>
        <a:bodyPr/>
        <a:lstStyle/>
        <a:p>
          <a:pPr rtl="0"/>
          <a:r>
            <a:rPr lang="cs-CZ" dirty="0" smtClean="0"/>
            <a:t>Vláda ČR usiluje o zlepšení stavu životního prostředí    o životní prostředí je nutné trvale pečovat    to by měli dělat jednotliví občané     proto byl vytvořen Státní program </a:t>
          </a:r>
          <a:r>
            <a:rPr lang="cs-CZ" u="sng" dirty="0" smtClean="0"/>
            <a:t>environmentálního vzdělávání</a:t>
          </a:r>
          <a:r>
            <a:rPr lang="cs-CZ" dirty="0" smtClean="0"/>
            <a:t>.</a:t>
          </a:r>
          <a:endParaRPr lang="cs-CZ" dirty="0"/>
        </a:p>
      </dgm:t>
    </dgm:pt>
    <dgm:pt modelId="{CCE99607-2532-451C-98B3-0037CA97141E}" type="parTrans" cxnId="{8658EAE0-0F76-44D7-8229-67A7B7D57F80}">
      <dgm:prSet/>
      <dgm:spPr/>
      <dgm:t>
        <a:bodyPr/>
        <a:lstStyle/>
        <a:p>
          <a:endParaRPr lang="cs-CZ"/>
        </a:p>
      </dgm:t>
    </dgm:pt>
    <dgm:pt modelId="{CAC80156-FF60-4893-AE44-71C8B3182BA3}" type="sibTrans" cxnId="{8658EAE0-0F76-44D7-8229-67A7B7D57F80}">
      <dgm:prSet/>
      <dgm:spPr/>
      <dgm:t>
        <a:bodyPr/>
        <a:lstStyle/>
        <a:p>
          <a:endParaRPr lang="cs-CZ"/>
        </a:p>
      </dgm:t>
    </dgm:pt>
    <dgm:pt modelId="{FAA3917F-CA57-4936-8E05-05DA66696655}">
      <dgm:prSet/>
      <dgm:spPr/>
      <dgm:t>
        <a:bodyPr/>
        <a:lstStyle/>
        <a:p>
          <a:pPr rtl="0"/>
          <a:r>
            <a:rPr lang="cs-CZ" dirty="0" smtClean="0"/>
            <a:t>Kdo zajišťuje, aby se všichni mohli dobře environmentálně vzdělávat? (tzn. aby všichni věděli, co je důležité udělat pro ochranu přírody třeba ve svém nejbližším okolí – v obci.)</a:t>
          </a:r>
          <a:endParaRPr lang="cs-CZ" dirty="0"/>
        </a:p>
      </dgm:t>
    </dgm:pt>
    <dgm:pt modelId="{EC003CFF-A577-4D72-82E5-6C2BF440D351}" type="parTrans" cxnId="{F2EDFCCA-8345-412C-88D6-7B6AFF4CEBF7}">
      <dgm:prSet/>
      <dgm:spPr/>
      <dgm:t>
        <a:bodyPr/>
        <a:lstStyle/>
        <a:p>
          <a:endParaRPr lang="cs-CZ"/>
        </a:p>
      </dgm:t>
    </dgm:pt>
    <dgm:pt modelId="{2ADB832A-1D7E-433B-B8F3-A1CEF6F57B40}" type="sibTrans" cxnId="{F2EDFCCA-8345-412C-88D6-7B6AFF4CEBF7}">
      <dgm:prSet/>
      <dgm:spPr/>
      <dgm:t>
        <a:bodyPr/>
        <a:lstStyle/>
        <a:p>
          <a:endParaRPr lang="cs-CZ"/>
        </a:p>
      </dgm:t>
    </dgm:pt>
    <dgm:pt modelId="{BBE8F1AB-EF5B-4EA7-B226-949A25C79EE3}">
      <dgm:prSet/>
      <dgm:spPr/>
      <dgm:t>
        <a:bodyPr/>
        <a:lstStyle/>
        <a:p>
          <a:pPr rtl="0"/>
          <a:r>
            <a:rPr lang="cs-CZ" dirty="0" smtClean="0"/>
            <a:t>Zajišťuje to </a:t>
          </a:r>
          <a:r>
            <a:rPr lang="cs-CZ" u="sng" dirty="0" smtClean="0"/>
            <a:t>VEŘEJNÁ SPRÁVA</a:t>
          </a:r>
          <a:r>
            <a:rPr lang="cs-CZ" dirty="0" smtClean="0"/>
            <a:t>: Ministerstvo životního prostředí ukazuje, řídí a dohlíží na instituce, které pracují na vzdělávání, na akcích pro obyvatele v obcích a ve městech. </a:t>
          </a:r>
          <a:endParaRPr lang="cs-CZ" dirty="0"/>
        </a:p>
      </dgm:t>
    </dgm:pt>
    <dgm:pt modelId="{AA4AE0A6-4734-4874-8E13-9FF75219D40C}" type="parTrans" cxnId="{2E6EA696-D046-4716-A279-C68F444AF984}">
      <dgm:prSet/>
      <dgm:spPr/>
      <dgm:t>
        <a:bodyPr/>
        <a:lstStyle/>
        <a:p>
          <a:endParaRPr lang="cs-CZ"/>
        </a:p>
      </dgm:t>
    </dgm:pt>
    <dgm:pt modelId="{DDCC585E-5A45-4C62-B14B-D46BFE25ABD6}" type="sibTrans" cxnId="{2E6EA696-D046-4716-A279-C68F444AF984}">
      <dgm:prSet/>
      <dgm:spPr/>
      <dgm:t>
        <a:bodyPr/>
        <a:lstStyle/>
        <a:p>
          <a:endParaRPr lang="cs-CZ"/>
        </a:p>
      </dgm:t>
    </dgm:pt>
    <dgm:pt modelId="{2AA55444-7F7E-4B7C-A6F8-F523B161B623}">
      <dgm:prSet/>
      <dgm:spPr/>
      <dgm:t>
        <a:bodyPr/>
        <a:lstStyle/>
        <a:p>
          <a:pPr rtl="0"/>
          <a:r>
            <a:rPr lang="cs-CZ" u="sng" dirty="0" smtClean="0"/>
            <a:t>ŠKOLSTVÍ – ŠKOLA</a:t>
          </a:r>
          <a:r>
            <a:rPr lang="cs-CZ" dirty="0" smtClean="0"/>
            <a:t>: Ve školách se objevuje nový předmět </a:t>
          </a:r>
          <a:r>
            <a:rPr lang="cs-CZ" u="sng" dirty="0" smtClean="0"/>
            <a:t>environmentální výchova </a:t>
          </a:r>
          <a:r>
            <a:rPr lang="cs-CZ" dirty="0" smtClean="0"/>
            <a:t>       učitelé předávají žákům informace a učí je k dobrému vztahu k životnímu prostředí, k přírodě nebo mají žáci ve škole Dny environmentální výchovy nebo jezdí s učiteli na pobyty do přírody, výlety či besedy s ochránci přírody. </a:t>
          </a:r>
          <a:endParaRPr lang="cs-CZ" dirty="0"/>
        </a:p>
      </dgm:t>
    </dgm:pt>
    <dgm:pt modelId="{BCA91831-6D6E-473F-99A3-171A56A2BE61}" type="parTrans" cxnId="{59106618-EBD4-454A-91BE-96B753007728}">
      <dgm:prSet/>
      <dgm:spPr/>
      <dgm:t>
        <a:bodyPr/>
        <a:lstStyle/>
        <a:p>
          <a:endParaRPr lang="cs-CZ"/>
        </a:p>
      </dgm:t>
    </dgm:pt>
    <dgm:pt modelId="{E282DA7C-C590-47E6-97D8-5532A78CB056}" type="sibTrans" cxnId="{59106618-EBD4-454A-91BE-96B753007728}">
      <dgm:prSet/>
      <dgm:spPr/>
      <dgm:t>
        <a:bodyPr/>
        <a:lstStyle/>
        <a:p>
          <a:endParaRPr lang="cs-CZ"/>
        </a:p>
      </dgm:t>
    </dgm:pt>
    <dgm:pt modelId="{B06A40FD-6601-4B3E-987B-881943A466E0}" type="pres">
      <dgm:prSet presAssocID="{CEA76F9F-C565-49D2-A7AE-BE840BBC450D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90DE23-ECEA-4E3B-9F9C-C6423A755C83}" type="pres">
      <dgm:prSet presAssocID="{6B31F42F-F659-4CFE-97E9-3BF69DBD5AC3}" presName="circle1" presStyleLbl="node1" presStyleIdx="0" presStyleCnt="4"/>
      <dgm:spPr/>
    </dgm:pt>
    <dgm:pt modelId="{465E6375-DCC4-4A64-A504-79B472914E2B}" type="pres">
      <dgm:prSet presAssocID="{6B31F42F-F659-4CFE-97E9-3BF69DBD5AC3}" presName="space" presStyleCnt="0"/>
      <dgm:spPr/>
    </dgm:pt>
    <dgm:pt modelId="{7E4752AE-C840-4292-ACE6-4E32C223A67F}" type="pres">
      <dgm:prSet presAssocID="{6B31F42F-F659-4CFE-97E9-3BF69DBD5AC3}" presName="rect1" presStyleLbl="alignAcc1" presStyleIdx="0" presStyleCnt="4"/>
      <dgm:spPr/>
      <dgm:t>
        <a:bodyPr/>
        <a:lstStyle/>
        <a:p>
          <a:endParaRPr lang="cs-CZ"/>
        </a:p>
      </dgm:t>
    </dgm:pt>
    <dgm:pt modelId="{3236CAEB-ED37-42F7-8CD2-C93D4D59465D}" type="pres">
      <dgm:prSet presAssocID="{FAA3917F-CA57-4936-8E05-05DA66696655}" presName="vertSpace2" presStyleLbl="node1" presStyleIdx="0" presStyleCnt="4"/>
      <dgm:spPr/>
    </dgm:pt>
    <dgm:pt modelId="{0F028276-D563-4640-A4DC-A70257EC2F21}" type="pres">
      <dgm:prSet presAssocID="{FAA3917F-CA57-4936-8E05-05DA66696655}" presName="circle2" presStyleLbl="node1" presStyleIdx="1" presStyleCnt="4"/>
      <dgm:spPr/>
    </dgm:pt>
    <dgm:pt modelId="{B86634C8-025B-4874-9057-F8E43D705739}" type="pres">
      <dgm:prSet presAssocID="{FAA3917F-CA57-4936-8E05-05DA66696655}" presName="rect2" presStyleLbl="alignAcc1" presStyleIdx="1" presStyleCnt="4"/>
      <dgm:spPr/>
      <dgm:t>
        <a:bodyPr/>
        <a:lstStyle/>
        <a:p>
          <a:endParaRPr lang="cs-CZ"/>
        </a:p>
      </dgm:t>
    </dgm:pt>
    <dgm:pt modelId="{32FCA24C-4068-4141-BB8D-F084B6D4DF84}" type="pres">
      <dgm:prSet presAssocID="{BBE8F1AB-EF5B-4EA7-B226-949A25C79EE3}" presName="vertSpace3" presStyleLbl="node1" presStyleIdx="1" presStyleCnt="4"/>
      <dgm:spPr/>
    </dgm:pt>
    <dgm:pt modelId="{1CBC408B-EB17-4451-A365-2E20CD7FB45D}" type="pres">
      <dgm:prSet presAssocID="{BBE8F1AB-EF5B-4EA7-B226-949A25C79EE3}" presName="circle3" presStyleLbl="node1" presStyleIdx="2" presStyleCnt="4"/>
      <dgm:spPr/>
    </dgm:pt>
    <dgm:pt modelId="{433AD2CB-0007-4006-A640-8EFC7638DFA3}" type="pres">
      <dgm:prSet presAssocID="{BBE8F1AB-EF5B-4EA7-B226-949A25C79EE3}" presName="rect3" presStyleLbl="alignAcc1" presStyleIdx="2" presStyleCnt="4"/>
      <dgm:spPr/>
      <dgm:t>
        <a:bodyPr/>
        <a:lstStyle/>
        <a:p>
          <a:endParaRPr lang="cs-CZ"/>
        </a:p>
      </dgm:t>
    </dgm:pt>
    <dgm:pt modelId="{7A9C19CD-E0B2-4B2B-81CD-194FEB6DE11E}" type="pres">
      <dgm:prSet presAssocID="{2AA55444-7F7E-4B7C-A6F8-F523B161B623}" presName="vertSpace4" presStyleLbl="node1" presStyleIdx="2" presStyleCnt="4"/>
      <dgm:spPr/>
    </dgm:pt>
    <dgm:pt modelId="{AFD2ED98-EBC5-43C7-90A9-14121CFF33B2}" type="pres">
      <dgm:prSet presAssocID="{2AA55444-7F7E-4B7C-A6F8-F523B161B623}" presName="circle4" presStyleLbl="node1" presStyleIdx="3" presStyleCnt="4"/>
      <dgm:spPr/>
    </dgm:pt>
    <dgm:pt modelId="{5D826A71-4352-475D-B545-D1204AC0AB52}" type="pres">
      <dgm:prSet presAssocID="{2AA55444-7F7E-4B7C-A6F8-F523B161B623}" presName="rect4" presStyleLbl="alignAcc1" presStyleIdx="3" presStyleCnt="4"/>
      <dgm:spPr/>
      <dgm:t>
        <a:bodyPr/>
        <a:lstStyle/>
        <a:p>
          <a:endParaRPr lang="cs-CZ"/>
        </a:p>
      </dgm:t>
    </dgm:pt>
    <dgm:pt modelId="{4510B277-9598-4D0D-9030-E6757ABEC4DA}" type="pres">
      <dgm:prSet presAssocID="{6B31F42F-F659-4CFE-97E9-3BF69DBD5AC3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A0C6BF-502F-47F1-A307-2665444CBF2D}" type="pres">
      <dgm:prSet presAssocID="{FAA3917F-CA57-4936-8E05-05DA6669665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7DBF42-BC48-4B83-8072-D4E5DDA5482C}" type="pres">
      <dgm:prSet presAssocID="{BBE8F1AB-EF5B-4EA7-B226-949A25C79EE3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E15019-DB61-420E-B758-FAD9E0C0EC65}" type="pres">
      <dgm:prSet presAssocID="{2AA55444-7F7E-4B7C-A6F8-F523B161B623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EDFCCA-8345-412C-88D6-7B6AFF4CEBF7}" srcId="{CEA76F9F-C565-49D2-A7AE-BE840BBC450D}" destId="{FAA3917F-CA57-4936-8E05-05DA66696655}" srcOrd="1" destOrd="0" parTransId="{EC003CFF-A577-4D72-82E5-6C2BF440D351}" sibTransId="{2ADB832A-1D7E-433B-B8F3-A1CEF6F57B40}"/>
    <dgm:cxn modelId="{029139F1-223F-4D7F-AE54-68A2E25AFC93}" type="presOf" srcId="{2AA55444-7F7E-4B7C-A6F8-F523B161B623}" destId="{5D826A71-4352-475D-B545-D1204AC0AB52}" srcOrd="0" destOrd="0" presId="urn:microsoft.com/office/officeart/2005/8/layout/target3"/>
    <dgm:cxn modelId="{4C7F8824-B376-41A4-8CB1-36BF5C9A8F75}" type="presOf" srcId="{CEA76F9F-C565-49D2-A7AE-BE840BBC450D}" destId="{B06A40FD-6601-4B3E-987B-881943A466E0}" srcOrd="0" destOrd="0" presId="urn:microsoft.com/office/officeart/2005/8/layout/target3"/>
    <dgm:cxn modelId="{2E6EA696-D046-4716-A279-C68F444AF984}" srcId="{CEA76F9F-C565-49D2-A7AE-BE840BBC450D}" destId="{BBE8F1AB-EF5B-4EA7-B226-949A25C79EE3}" srcOrd="2" destOrd="0" parTransId="{AA4AE0A6-4734-4874-8E13-9FF75219D40C}" sibTransId="{DDCC585E-5A45-4C62-B14B-D46BFE25ABD6}"/>
    <dgm:cxn modelId="{4229284C-B454-4AFC-9C3A-564DCF24584F}" type="presOf" srcId="{BBE8F1AB-EF5B-4EA7-B226-949A25C79EE3}" destId="{433AD2CB-0007-4006-A640-8EFC7638DFA3}" srcOrd="0" destOrd="0" presId="urn:microsoft.com/office/officeart/2005/8/layout/target3"/>
    <dgm:cxn modelId="{B1AC2A3C-6320-4088-8C87-E2A52895D6FC}" type="presOf" srcId="{FAA3917F-CA57-4936-8E05-05DA66696655}" destId="{62A0C6BF-502F-47F1-A307-2665444CBF2D}" srcOrd="1" destOrd="0" presId="urn:microsoft.com/office/officeart/2005/8/layout/target3"/>
    <dgm:cxn modelId="{FA6F3C96-4850-4094-9F16-784ABA24CE46}" type="presOf" srcId="{FAA3917F-CA57-4936-8E05-05DA66696655}" destId="{B86634C8-025B-4874-9057-F8E43D705739}" srcOrd="0" destOrd="0" presId="urn:microsoft.com/office/officeart/2005/8/layout/target3"/>
    <dgm:cxn modelId="{8658EAE0-0F76-44D7-8229-67A7B7D57F80}" srcId="{CEA76F9F-C565-49D2-A7AE-BE840BBC450D}" destId="{6B31F42F-F659-4CFE-97E9-3BF69DBD5AC3}" srcOrd="0" destOrd="0" parTransId="{CCE99607-2532-451C-98B3-0037CA97141E}" sibTransId="{CAC80156-FF60-4893-AE44-71C8B3182BA3}"/>
    <dgm:cxn modelId="{398E9FBD-214D-46A3-9FDB-12E63F85A9D3}" type="presOf" srcId="{2AA55444-7F7E-4B7C-A6F8-F523B161B623}" destId="{20E15019-DB61-420E-B758-FAD9E0C0EC65}" srcOrd="1" destOrd="0" presId="urn:microsoft.com/office/officeart/2005/8/layout/target3"/>
    <dgm:cxn modelId="{A19A637C-82D4-47D1-8447-B08D57A3A2EE}" type="presOf" srcId="{6B31F42F-F659-4CFE-97E9-3BF69DBD5AC3}" destId="{4510B277-9598-4D0D-9030-E6757ABEC4DA}" srcOrd="1" destOrd="0" presId="urn:microsoft.com/office/officeart/2005/8/layout/target3"/>
    <dgm:cxn modelId="{59106618-EBD4-454A-91BE-96B753007728}" srcId="{CEA76F9F-C565-49D2-A7AE-BE840BBC450D}" destId="{2AA55444-7F7E-4B7C-A6F8-F523B161B623}" srcOrd="3" destOrd="0" parTransId="{BCA91831-6D6E-473F-99A3-171A56A2BE61}" sibTransId="{E282DA7C-C590-47E6-97D8-5532A78CB056}"/>
    <dgm:cxn modelId="{B736E5EC-B562-4810-8CB0-E6C740EBE6C1}" type="presOf" srcId="{6B31F42F-F659-4CFE-97E9-3BF69DBD5AC3}" destId="{7E4752AE-C840-4292-ACE6-4E32C223A67F}" srcOrd="0" destOrd="0" presId="urn:microsoft.com/office/officeart/2005/8/layout/target3"/>
    <dgm:cxn modelId="{CC0D8C33-1D3F-475D-904F-9E14B3C51874}" type="presOf" srcId="{BBE8F1AB-EF5B-4EA7-B226-949A25C79EE3}" destId="{B97DBF42-BC48-4B83-8072-D4E5DDA5482C}" srcOrd="1" destOrd="0" presId="urn:microsoft.com/office/officeart/2005/8/layout/target3"/>
    <dgm:cxn modelId="{AB8675FD-0FE2-4F13-8C6F-5B224829FCF4}" type="presParOf" srcId="{B06A40FD-6601-4B3E-987B-881943A466E0}" destId="{BD90DE23-ECEA-4E3B-9F9C-C6423A755C83}" srcOrd="0" destOrd="0" presId="urn:microsoft.com/office/officeart/2005/8/layout/target3"/>
    <dgm:cxn modelId="{39FD69C6-53E9-4B87-8DE3-60DD8E3F63B3}" type="presParOf" srcId="{B06A40FD-6601-4B3E-987B-881943A466E0}" destId="{465E6375-DCC4-4A64-A504-79B472914E2B}" srcOrd="1" destOrd="0" presId="urn:microsoft.com/office/officeart/2005/8/layout/target3"/>
    <dgm:cxn modelId="{855353DF-2C34-4E95-B323-78DABBADD16E}" type="presParOf" srcId="{B06A40FD-6601-4B3E-987B-881943A466E0}" destId="{7E4752AE-C840-4292-ACE6-4E32C223A67F}" srcOrd="2" destOrd="0" presId="urn:microsoft.com/office/officeart/2005/8/layout/target3"/>
    <dgm:cxn modelId="{092B9C4D-0DFD-4AD2-84B5-90C315F48760}" type="presParOf" srcId="{B06A40FD-6601-4B3E-987B-881943A466E0}" destId="{3236CAEB-ED37-42F7-8CD2-C93D4D59465D}" srcOrd="3" destOrd="0" presId="urn:microsoft.com/office/officeart/2005/8/layout/target3"/>
    <dgm:cxn modelId="{768BBF2C-6A61-448B-92F7-275B8A4F942D}" type="presParOf" srcId="{B06A40FD-6601-4B3E-987B-881943A466E0}" destId="{0F028276-D563-4640-A4DC-A70257EC2F21}" srcOrd="4" destOrd="0" presId="urn:microsoft.com/office/officeart/2005/8/layout/target3"/>
    <dgm:cxn modelId="{81023FB2-FE25-45A7-B66A-289A075DD8AF}" type="presParOf" srcId="{B06A40FD-6601-4B3E-987B-881943A466E0}" destId="{B86634C8-025B-4874-9057-F8E43D705739}" srcOrd="5" destOrd="0" presId="urn:microsoft.com/office/officeart/2005/8/layout/target3"/>
    <dgm:cxn modelId="{4D123C5E-AAB8-4995-A0E4-3FABB39D416A}" type="presParOf" srcId="{B06A40FD-6601-4B3E-987B-881943A466E0}" destId="{32FCA24C-4068-4141-BB8D-F084B6D4DF84}" srcOrd="6" destOrd="0" presId="urn:microsoft.com/office/officeart/2005/8/layout/target3"/>
    <dgm:cxn modelId="{71D28B2B-099A-4D2F-8A68-E75D90CFB9AD}" type="presParOf" srcId="{B06A40FD-6601-4B3E-987B-881943A466E0}" destId="{1CBC408B-EB17-4451-A365-2E20CD7FB45D}" srcOrd="7" destOrd="0" presId="urn:microsoft.com/office/officeart/2005/8/layout/target3"/>
    <dgm:cxn modelId="{5ED7F896-1B71-4D7F-87EA-DCAB32FE2A2C}" type="presParOf" srcId="{B06A40FD-6601-4B3E-987B-881943A466E0}" destId="{433AD2CB-0007-4006-A640-8EFC7638DFA3}" srcOrd="8" destOrd="0" presId="urn:microsoft.com/office/officeart/2005/8/layout/target3"/>
    <dgm:cxn modelId="{8CC7EC06-C17E-47D3-B885-45CB933984B7}" type="presParOf" srcId="{B06A40FD-6601-4B3E-987B-881943A466E0}" destId="{7A9C19CD-E0B2-4B2B-81CD-194FEB6DE11E}" srcOrd="9" destOrd="0" presId="urn:microsoft.com/office/officeart/2005/8/layout/target3"/>
    <dgm:cxn modelId="{8F449151-9D88-42B4-B7B2-5D69D9E8DBA0}" type="presParOf" srcId="{B06A40FD-6601-4B3E-987B-881943A466E0}" destId="{AFD2ED98-EBC5-43C7-90A9-14121CFF33B2}" srcOrd="10" destOrd="0" presId="urn:microsoft.com/office/officeart/2005/8/layout/target3"/>
    <dgm:cxn modelId="{B6100D94-8FC7-4067-938C-0D58B9772195}" type="presParOf" srcId="{B06A40FD-6601-4B3E-987B-881943A466E0}" destId="{5D826A71-4352-475D-B545-D1204AC0AB52}" srcOrd="11" destOrd="0" presId="urn:microsoft.com/office/officeart/2005/8/layout/target3"/>
    <dgm:cxn modelId="{EFAE89A4-20AC-4676-A2C2-52445EF561D1}" type="presParOf" srcId="{B06A40FD-6601-4B3E-987B-881943A466E0}" destId="{4510B277-9598-4D0D-9030-E6757ABEC4DA}" srcOrd="12" destOrd="0" presId="urn:microsoft.com/office/officeart/2005/8/layout/target3"/>
    <dgm:cxn modelId="{9DCACFE6-33BD-4729-9978-54DC698E88CF}" type="presParOf" srcId="{B06A40FD-6601-4B3E-987B-881943A466E0}" destId="{62A0C6BF-502F-47F1-A307-2665444CBF2D}" srcOrd="13" destOrd="0" presId="urn:microsoft.com/office/officeart/2005/8/layout/target3"/>
    <dgm:cxn modelId="{CA0DF3FE-4AA0-4C95-BEBA-01A63BBFE3B2}" type="presParOf" srcId="{B06A40FD-6601-4B3E-987B-881943A466E0}" destId="{B97DBF42-BC48-4B83-8072-D4E5DDA5482C}" srcOrd="14" destOrd="0" presId="urn:microsoft.com/office/officeart/2005/8/layout/target3"/>
    <dgm:cxn modelId="{9A01A825-AA37-4C94-8F48-AEF43477807B}" type="presParOf" srcId="{B06A40FD-6601-4B3E-987B-881943A466E0}" destId="{20E15019-DB61-420E-B758-FAD9E0C0EC65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42B08-B269-45C7-885F-6011A0523413}">
      <dsp:nvSpPr>
        <dsp:cNvPr id="0" name=""/>
        <dsp:cNvSpPr/>
      </dsp:nvSpPr>
      <dsp:spPr>
        <a:xfrm rot="10800000">
          <a:off x="2088228" y="0"/>
          <a:ext cx="5776722" cy="2395736"/>
        </a:xfrm>
        <a:prstGeom prst="homePlat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6453" tIns="91440" rIns="170688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LIDSKÉ AKTIVITY A PROBLÉMY ŽIVOTNÍHO PROSTŘEDÍ</a:t>
          </a:r>
        </a:p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– Dlouhodobé programy zaměřené k růstu ekologického vědomí veřejnosti</a:t>
          </a:r>
        </a:p>
      </dsp:txBody>
      <dsp:txXfrm rot="10800000">
        <a:off x="2687162" y="0"/>
        <a:ext cx="5177788" cy="2395736"/>
      </dsp:txXfrm>
    </dsp:sp>
    <dsp:sp modelId="{E416AA41-4D3D-4696-BA00-8038245DD03C}">
      <dsp:nvSpPr>
        <dsp:cNvPr id="0" name=""/>
        <dsp:cNvSpPr/>
      </dsp:nvSpPr>
      <dsp:spPr>
        <a:xfrm>
          <a:off x="856104" y="0"/>
          <a:ext cx="2395736" cy="2395736"/>
        </a:xfrm>
        <a:prstGeom prst="ellipse">
          <a:avLst/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276622-5929-449B-85A5-7F5F7DB634FB}">
      <dsp:nvSpPr>
        <dsp:cNvPr id="0" name=""/>
        <dsp:cNvSpPr/>
      </dsp:nvSpPr>
      <dsp:spPr>
        <a:xfrm rot="21354400">
          <a:off x="3355803" y="1712031"/>
          <a:ext cx="3702276" cy="3367135"/>
        </a:xfrm>
        <a:prstGeom prst="gear9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u="sng" kern="1200" dirty="0" smtClean="0"/>
            <a:t>Trvale udržitelný rozvoj společnosti      </a:t>
          </a:r>
          <a:r>
            <a:rPr lang="cs-CZ" sz="1200" kern="1200" dirty="0" smtClean="0"/>
            <a:t>je takový rozvoj, který zabezpečí budoucím generacím možnost uspokojovat jejich základní potřeby a přitom neničit rozmanitosti přírody a zachovat přirozené </a:t>
          </a:r>
          <a:r>
            <a:rPr lang="cs-CZ" sz="1200" u="sng" kern="1200" dirty="0" smtClean="0"/>
            <a:t>ekosystémy</a:t>
          </a:r>
          <a:r>
            <a:rPr lang="cs-CZ" sz="1200" kern="1200" dirty="0" smtClean="0"/>
            <a:t>.</a:t>
          </a:r>
          <a:endParaRPr lang="cs-CZ" sz="1200" kern="1200" dirty="0"/>
        </a:p>
      </dsp:txBody>
      <dsp:txXfrm>
        <a:off x="4072975" y="2500841"/>
        <a:ext cx="2263728" cy="1730777"/>
      </dsp:txXfrm>
    </dsp:sp>
    <dsp:sp modelId="{A639CB33-89C0-4E09-ABD9-F763A823A29B}">
      <dsp:nvSpPr>
        <dsp:cNvPr id="0" name=""/>
        <dsp:cNvSpPr/>
      </dsp:nvSpPr>
      <dsp:spPr>
        <a:xfrm>
          <a:off x="720076" y="2085162"/>
          <a:ext cx="3012397" cy="2643789"/>
        </a:xfrm>
        <a:prstGeom prst="gear6">
          <a:avLst/>
        </a:prstGeom>
        <a:solidFill>
          <a:schemeClr val="accent5">
            <a:hueOff val="3359277"/>
            <a:satOff val="4740"/>
            <a:lumOff val="-588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Řečeno jednodušeji jazykem Indiánů: Tato Země není darem, který nám byl věnován našimi rodiči. Je nám pouze propůjčena našimi dětmi. (indiánské přísloví)</a:t>
          </a:r>
          <a:endParaRPr lang="cs-CZ" sz="1200" kern="1200" dirty="0"/>
        </a:p>
      </dsp:txBody>
      <dsp:txXfrm>
        <a:off x="1439239" y="2754767"/>
        <a:ext cx="1574071" cy="1304579"/>
      </dsp:txXfrm>
    </dsp:sp>
    <dsp:sp modelId="{004FBFD9-8C85-4152-8562-ACB26617A82A}">
      <dsp:nvSpPr>
        <dsp:cNvPr id="0" name=""/>
        <dsp:cNvSpPr/>
      </dsp:nvSpPr>
      <dsp:spPr>
        <a:xfrm rot="20233331">
          <a:off x="1937358" y="591420"/>
          <a:ext cx="2713966" cy="1999125"/>
        </a:xfrm>
        <a:prstGeom prst="gear6">
          <a:avLst/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Měli bychom se všichni chovat tak, aby zůstala Země a její dary pro další generace        aby mohli také spokojeně žít.</a:t>
          </a:r>
          <a:endParaRPr lang="cs-CZ" sz="1200" kern="1200" dirty="0"/>
        </a:p>
      </dsp:txBody>
      <dsp:txXfrm rot="900000">
        <a:off x="2575009" y="987487"/>
        <a:ext cx="1438663" cy="1206990"/>
      </dsp:txXfrm>
    </dsp:sp>
    <dsp:sp modelId="{6062C386-7162-44BF-A1FD-B7244F6A5E07}">
      <dsp:nvSpPr>
        <dsp:cNvPr id="0" name=""/>
        <dsp:cNvSpPr/>
      </dsp:nvSpPr>
      <dsp:spPr>
        <a:xfrm>
          <a:off x="4176480" y="1440142"/>
          <a:ext cx="3954103" cy="3954103"/>
        </a:xfrm>
        <a:prstGeom prst="circularArrow">
          <a:avLst>
            <a:gd name="adj1" fmla="val 4687"/>
            <a:gd name="adj2" fmla="val 299029"/>
            <a:gd name="adj3" fmla="val 2542172"/>
            <a:gd name="adj4" fmla="val 15806349"/>
            <a:gd name="adj5" fmla="val 546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5D8AD-2830-4FF7-84BC-1F83328B7A41}">
      <dsp:nvSpPr>
        <dsp:cNvPr id="0" name=""/>
        <dsp:cNvSpPr/>
      </dsp:nvSpPr>
      <dsp:spPr>
        <a:xfrm>
          <a:off x="1080124" y="792074"/>
          <a:ext cx="2872903" cy="287290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5">
            <a:hueOff val="3359277"/>
            <a:satOff val="4740"/>
            <a:lumOff val="-58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58B69-D5CB-477F-B662-A4AC11D0CF42}">
      <dsp:nvSpPr>
        <dsp:cNvPr id="0" name=""/>
        <dsp:cNvSpPr/>
      </dsp:nvSpPr>
      <dsp:spPr>
        <a:xfrm rot="5233828" flipH="1">
          <a:off x="5896250" y="2320132"/>
          <a:ext cx="96984" cy="219772"/>
        </a:xfrm>
        <a:prstGeom prst="left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93F678-0082-4FB4-9795-7F4A4B8B91DA}">
      <dsp:nvSpPr>
        <dsp:cNvPr id="0" name=""/>
        <dsp:cNvSpPr/>
      </dsp:nvSpPr>
      <dsp:spPr>
        <a:xfrm>
          <a:off x="3817" y="1077191"/>
          <a:ext cx="1669070" cy="237157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u="sng" kern="1200" dirty="0" smtClean="0"/>
            <a:t>Agenda 21 </a:t>
          </a:r>
          <a:r>
            <a:rPr lang="cs-CZ" sz="1500" kern="1200" dirty="0" smtClean="0"/>
            <a:t>– dokument, který byl přijat na mezinárodní konferenci o životním prostředí v Rio de </a:t>
          </a:r>
          <a:r>
            <a:rPr lang="cs-CZ" sz="1500" kern="1200" dirty="0" err="1" smtClean="0"/>
            <a:t>Janeiro</a:t>
          </a:r>
          <a:r>
            <a:rPr lang="cs-CZ" sz="1500" kern="1200" dirty="0" smtClean="0"/>
            <a:t> v roce 1992.</a:t>
          </a:r>
          <a:endParaRPr lang="cs-CZ" sz="1500" kern="1200" dirty="0"/>
        </a:p>
      </dsp:txBody>
      <dsp:txXfrm>
        <a:off x="52702" y="1126076"/>
        <a:ext cx="1571300" cy="2273809"/>
      </dsp:txXfrm>
    </dsp:sp>
    <dsp:sp modelId="{1BBD26AB-ABB6-49A7-A5CD-B724522DC2CE}">
      <dsp:nvSpPr>
        <dsp:cNvPr id="0" name=""/>
        <dsp:cNvSpPr/>
      </dsp:nvSpPr>
      <dsp:spPr>
        <a:xfrm>
          <a:off x="1839794" y="2056016"/>
          <a:ext cx="353842" cy="4139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1839794" y="2138802"/>
        <a:ext cx="247689" cy="248357"/>
      </dsp:txXfrm>
    </dsp:sp>
    <dsp:sp modelId="{6140550F-BD19-4851-9CD1-DCF7694C10AD}">
      <dsp:nvSpPr>
        <dsp:cNvPr id="0" name=""/>
        <dsp:cNvSpPr/>
      </dsp:nvSpPr>
      <dsp:spPr>
        <a:xfrm>
          <a:off x="2340515" y="1077191"/>
          <a:ext cx="1669070" cy="2371579"/>
        </a:xfrm>
        <a:prstGeom prst="roundRect">
          <a:avLst>
            <a:gd name="adj" fmla="val 10000"/>
          </a:avLst>
        </a:prstGeom>
        <a:solidFill>
          <a:schemeClr val="accent5">
            <a:hueOff val="2239518"/>
            <a:satOff val="3160"/>
            <a:lumOff val="-392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Vycházejí z </a:t>
          </a:r>
          <a:r>
            <a:rPr lang="cs-CZ" sz="1500" u="sng" kern="1200" dirty="0" smtClean="0"/>
            <a:t>něj jednotlivé státy,</a:t>
          </a:r>
          <a:r>
            <a:rPr lang="cs-CZ" sz="1500" kern="1200" dirty="0" smtClean="0"/>
            <a:t> když tvoří zákony na ochranu životního prostředí.</a:t>
          </a:r>
          <a:endParaRPr lang="cs-CZ" sz="1500" kern="1200" dirty="0"/>
        </a:p>
      </dsp:txBody>
      <dsp:txXfrm>
        <a:off x="2389400" y="1126076"/>
        <a:ext cx="1571300" cy="2273809"/>
      </dsp:txXfrm>
    </dsp:sp>
    <dsp:sp modelId="{6985C0DF-7E91-4273-84A2-B079E5F28426}">
      <dsp:nvSpPr>
        <dsp:cNvPr id="0" name=""/>
        <dsp:cNvSpPr/>
      </dsp:nvSpPr>
      <dsp:spPr>
        <a:xfrm>
          <a:off x="4176492" y="2056016"/>
          <a:ext cx="353842" cy="4139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3359277"/>
            <a:satOff val="4740"/>
            <a:lumOff val="-58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4176492" y="2138802"/>
        <a:ext cx="247689" cy="248357"/>
      </dsp:txXfrm>
    </dsp:sp>
    <dsp:sp modelId="{40ED9A2E-F14B-4783-BF43-ADA000935C3B}">
      <dsp:nvSpPr>
        <dsp:cNvPr id="0" name=""/>
        <dsp:cNvSpPr/>
      </dsp:nvSpPr>
      <dsp:spPr>
        <a:xfrm>
          <a:off x="4677214" y="1077191"/>
          <a:ext cx="1669070" cy="2371579"/>
        </a:xfrm>
        <a:prstGeom prst="roundRect">
          <a:avLst>
            <a:gd name="adj" fmla="val 10000"/>
          </a:avLst>
        </a:prstGeom>
        <a:solidFill>
          <a:schemeClr val="accent5">
            <a:hueOff val="4479036"/>
            <a:satOff val="6319"/>
            <a:lumOff val="-784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Vycházejí z něj i </a:t>
          </a:r>
          <a:r>
            <a:rPr lang="cs-CZ" sz="1500" u="sng" kern="1200" dirty="0" smtClean="0"/>
            <a:t>jednotlivé obce a města,</a:t>
          </a:r>
          <a:r>
            <a:rPr lang="cs-CZ" sz="1500" kern="1200" dirty="0" smtClean="0"/>
            <a:t> když se zabývají ochranou a zajišťováním ochrany životního prostředí v obci.</a:t>
          </a:r>
          <a:endParaRPr lang="cs-CZ" sz="1500" kern="1200" dirty="0"/>
        </a:p>
      </dsp:txBody>
      <dsp:txXfrm>
        <a:off x="4726099" y="1126076"/>
        <a:ext cx="1571300" cy="2273809"/>
      </dsp:txXfrm>
    </dsp:sp>
    <dsp:sp modelId="{C8E3183B-6998-4708-A4A7-41D440264C99}">
      <dsp:nvSpPr>
        <dsp:cNvPr id="0" name=""/>
        <dsp:cNvSpPr/>
      </dsp:nvSpPr>
      <dsp:spPr>
        <a:xfrm>
          <a:off x="6513191" y="2056016"/>
          <a:ext cx="353842" cy="4139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6513191" y="2138802"/>
        <a:ext cx="247689" cy="248357"/>
      </dsp:txXfrm>
    </dsp:sp>
    <dsp:sp modelId="{E82BD4B0-14CB-4E64-AEA2-4803723F0FC3}">
      <dsp:nvSpPr>
        <dsp:cNvPr id="0" name=""/>
        <dsp:cNvSpPr/>
      </dsp:nvSpPr>
      <dsp:spPr>
        <a:xfrm>
          <a:off x="7013912" y="1077191"/>
          <a:ext cx="1669070" cy="2371579"/>
        </a:xfrm>
        <a:prstGeom prst="roundRect">
          <a:avLst>
            <a:gd name="adj" fmla="val 10000"/>
          </a:avLst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Je to program pro 21. století a ukazuje cestu, jak dobře hospodařit s energiemi, s nerostnými surovinami, jak udržet kvalitní životní prostředí i pro další generace.</a:t>
          </a:r>
          <a:endParaRPr lang="cs-CZ" sz="1500" kern="1200" dirty="0"/>
        </a:p>
      </dsp:txBody>
      <dsp:txXfrm>
        <a:off x="7062797" y="1126076"/>
        <a:ext cx="1571300" cy="22738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814370-FB3D-408C-BA77-27CFDB2ADB03}">
      <dsp:nvSpPr>
        <dsp:cNvPr id="0" name=""/>
        <dsp:cNvSpPr/>
      </dsp:nvSpPr>
      <dsp:spPr>
        <a:xfrm>
          <a:off x="1700882" y="986"/>
          <a:ext cx="5285035" cy="2114014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u="sng" kern="1200" dirty="0" smtClean="0"/>
            <a:t>Natura 2000 </a:t>
          </a:r>
          <a:r>
            <a:rPr lang="cs-CZ" sz="2100" kern="1200" dirty="0" smtClean="0"/>
            <a:t>je program EU (společenství státu Evropy), který zajišťuje ochranu přírody a ochranu živočichů    chrání zvířata i rostliny   zároveň chrání i území, kde se vyskytují (žijí).</a:t>
          </a:r>
          <a:endParaRPr lang="cs-CZ" sz="2100" kern="1200" dirty="0"/>
        </a:p>
      </dsp:txBody>
      <dsp:txXfrm>
        <a:off x="2757889" y="986"/>
        <a:ext cx="3171021" cy="2114014"/>
      </dsp:txXfrm>
    </dsp:sp>
    <dsp:sp modelId="{A78B6666-EFF8-4A78-9612-794D122FB0FF}">
      <dsp:nvSpPr>
        <dsp:cNvPr id="0" name=""/>
        <dsp:cNvSpPr/>
      </dsp:nvSpPr>
      <dsp:spPr>
        <a:xfrm>
          <a:off x="1700882" y="2410962"/>
          <a:ext cx="5285035" cy="2114014"/>
        </a:xfrm>
        <a:prstGeom prst="chevron">
          <a:avLst/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Významné jsou také </a:t>
          </a:r>
          <a:r>
            <a:rPr lang="cs-CZ" sz="2100" u="sng" kern="1200" dirty="0" smtClean="0"/>
            <a:t>mezinárodní dohody </a:t>
          </a:r>
          <a:r>
            <a:rPr lang="cs-CZ" sz="2100" kern="1200" dirty="0" smtClean="0"/>
            <a:t>o omezování škodlivých vlivů na životní prostředí např. KJÓTSKÝ PROTOKOL, MONTREALSKÝ PROTOKOL, SMLOUVA O ANTARKTIDĚ.</a:t>
          </a:r>
          <a:endParaRPr lang="cs-CZ" sz="2100" kern="1200" dirty="0"/>
        </a:p>
      </dsp:txBody>
      <dsp:txXfrm>
        <a:off x="2757889" y="2410962"/>
        <a:ext cx="3171021" cy="21140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90DE23-ECEA-4E3B-9F9C-C6423A755C83}">
      <dsp:nvSpPr>
        <dsp:cNvPr id="0" name=""/>
        <dsp:cNvSpPr/>
      </dsp:nvSpPr>
      <dsp:spPr>
        <a:xfrm>
          <a:off x="0" y="0"/>
          <a:ext cx="4525963" cy="45259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4752AE-C840-4292-ACE6-4E32C223A67F}">
      <dsp:nvSpPr>
        <dsp:cNvPr id="0" name=""/>
        <dsp:cNvSpPr/>
      </dsp:nvSpPr>
      <dsp:spPr>
        <a:xfrm>
          <a:off x="2262981" y="0"/>
          <a:ext cx="6423818" cy="45259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Vláda ČR usiluje o zlepšení stavu životního prostředí    o životní prostředí je nutné trvale pečovat    to by měli dělat jednotliví občané     proto byl vytvořen Státní program </a:t>
          </a:r>
          <a:r>
            <a:rPr lang="cs-CZ" sz="1400" u="sng" kern="1200" dirty="0" smtClean="0"/>
            <a:t>environmentálního vzdělávání</a:t>
          </a:r>
          <a:r>
            <a:rPr lang="cs-CZ" sz="1400" kern="1200" dirty="0" smtClean="0"/>
            <a:t>.</a:t>
          </a:r>
          <a:endParaRPr lang="cs-CZ" sz="1400" kern="1200" dirty="0"/>
        </a:p>
      </dsp:txBody>
      <dsp:txXfrm>
        <a:off x="2262981" y="0"/>
        <a:ext cx="6423818" cy="961767"/>
      </dsp:txXfrm>
    </dsp:sp>
    <dsp:sp modelId="{0F028276-D563-4640-A4DC-A70257EC2F21}">
      <dsp:nvSpPr>
        <dsp:cNvPr id="0" name=""/>
        <dsp:cNvSpPr/>
      </dsp:nvSpPr>
      <dsp:spPr>
        <a:xfrm>
          <a:off x="594032" y="961767"/>
          <a:ext cx="3337897" cy="33378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2239518"/>
                <a:satOff val="3160"/>
                <a:lumOff val="-39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2239518"/>
                <a:satOff val="3160"/>
                <a:lumOff val="-39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2239518"/>
                <a:satOff val="3160"/>
                <a:lumOff val="-39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2239518"/>
                <a:satOff val="3160"/>
                <a:lumOff val="-39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2239518"/>
                <a:satOff val="3160"/>
                <a:lumOff val="-39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2239518"/>
                <a:satOff val="3160"/>
                <a:lumOff val="-39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6634C8-025B-4874-9057-F8E43D705739}">
      <dsp:nvSpPr>
        <dsp:cNvPr id="0" name=""/>
        <dsp:cNvSpPr/>
      </dsp:nvSpPr>
      <dsp:spPr>
        <a:xfrm>
          <a:off x="2262981" y="961767"/>
          <a:ext cx="6423818" cy="33378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2239518"/>
              <a:satOff val="3160"/>
              <a:lumOff val="-392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Kdo zajišťuje, aby se všichni mohli dobře environmentálně vzdělávat? (tzn. aby všichni věděli, co je důležité udělat pro ochranu přírody třeba ve svém nejbližším okolí – v obci.)</a:t>
          </a:r>
          <a:endParaRPr lang="cs-CZ" sz="1400" kern="1200" dirty="0"/>
        </a:p>
      </dsp:txBody>
      <dsp:txXfrm>
        <a:off x="2262981" y="961767"/>
        <a:ext cx="6423818" cy="961767"/>
      </dsp:txXfrm>
    </dsp:sp>
    <dsp:sp modelId="{1CBC408B-EB17-4451-A365-2E20CD7FB45D}">
      <dsp:nvSpPr>
        <dsp:cNvPr id="0" name=""/>
        <dsp:cNvSpPr/>
      </dsp:nvSpPr>
      <dsp:spPr>
        <a:xfrm>
          <a:off x="1188065" y="1923534"/>
          <a:ext cx="2149832" cy="2149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4479036"/>
                <a:satOff val="6319"/>
                <a:lumOff val="-784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4479036"/>
                <a:satOff val="6319"/>
                <a:lumOff val="-784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4479036"/>
                <a:satOff val="6319"/>
                <a:lumOff val="-784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4479036"/>
                <a:satOff val="6319"/>
                <a:lumOff val="-784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4479036"/>
                <a:satOff val="6319"/>
                <a:lumOff val="-784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4479036"/>
                <a:satOff val="6319"/>
                <a:lumOff val="-784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3AD2CB-0007-4006-A640-8EFC7638DFA3}">
      <dsp:nvSpPr>
        <dsp:cNvPr id="0" name=""/>
        <dsp:cNvSpPr/>
      </dsp:nvSpPr>
      <dsp:spPr>
        <a:xfrm>
          <a:off x="2262981" y="1923534"/>
          <a:ext cx="6423818" cy="2149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4479036"/>
              <a:satOff val="6319"/>
              <a:lumOff val="-784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Zajišťuje to </a:t>
          </a:r>
          <a:r>
            <a:rPr lang="cs-CZ" sz="1400" u="sng" kern="1200" dirty="0" smtClean="0"/>
            <a:t>VEŘEJNÁ SPRÁVA</a:t>
          </a:r>
          <a:r>
            <a:rPr lang="cs-CZ" sz="1400" kern="1200" dirty="0" smtClean="0"/>
            <a:t>: Ministerstvo životního prostředí ukazuje, řídí a dohlíží na instituce, které pracují na vzdělávání, na akcích pro obyvatele v obcích a ve městech. </a:t>
          </a:r>
          <a:endParaRPr lang="cs-CZ" sz="1400" kern="1200" dirty="0"/>
        </a:p>
      </dsp:txBody>
      <dsp:txXfrm>
        <a:off x="2262981" y="1923534"/>
        <a:ext cx="6423818" cy="961767"/>
      </dsp:txXfrm>
    </dsp:sp>
    <dsp:sp modelId="{AFD2ED98-EBC5-43C7-90A9-14121CFF33B2}">
      <dsp:nvSpPr>
        <dsp:cNvPr id="0" name=""/>
        <dsp:cNvSpPr/>
      </dsp:nvSpPr>
      <dsp:spPr>
        <a:xfrm>
          <a:off x="1782097" y="2885301"/>
          <a:ext cx="961767" cy="96176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6718553"/>
                <a:satOff val="9479"/>
                <a:lumOff val="-117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6718553"/>
                <a:satOff val="9479"/>
                <a:lumOff val="-117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6718553"/>
                <a:satOff val="9479"/>
                <a:lumOff val="-117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6718553"/>
                <a:satOff val="9479"/>
                <a:lumOff val="-117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6718553"/>
                <a:satOff val="9479"/>
                <a:lumOff val="-117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6718553"/>
                <a:satOff val="9479"/>
                <a:lumOff val="-117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826A71-4352-475D-B545-D1204AC0AB52}">
      <dsp:nvSpPr>
        <dsp:cNvPr id="0" name=""/>
        <dsp:cNvSpPr/>
      </dsp:nvSpPr>
      <dsp:spPr>
        <a:xfrm>
          <a:off x="2262981" y="2885301"/>
          <a:ext cx="6423818" cy="96176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6718553"/>
              <a:satOff val="9479"/>
              <a:lumOff val="-1176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u="sng" kern="1200" dirty="0" smtClean="0"/>
            <a:t>ŠKOLSTVÍ – ŠKOLA</a:t>
          </a:r>
          <a:r>
            <a:rPr lang="cs-CZ" sz="1400" kern="1200" dirty="0" smtClean="0"/>
            <a:t>: Ve školách se objevuje nový předmět </a:t>
          </a:r>
          <a:r>
            <a:rPr lang="cs-CZ" sz="1400" u="sng" kern="1200" dirty="0" smtClean="0"/>
            <a:t>environmentální výchova </a:t>
          </a:r>
          <a:r>
            <a:rPr lang="cs-CZ" sz="1400" kern="1200" dirty="0" smtClean="0"/>
            <a:t>       učitelé předávají žákům informace a učí je k dobrému vztahu k životnímu prostředí, k přírodě nebo mají žáci ve škole Dny environmentální výchovy nebo jezdí s učiteli na pobyty do přírody, výlety či besedy s ochránci přírody. </a:t>
          </a:r>
          <a:endParaRPr lang="cs-CZ" sz="1400" kern="1200" dirty="0"/>
        </a:p>
      </dsp:txBody>
      <dsp:txXfrm>
        <a:off x="2262981" y="2885301"/>
        <a:ext cx="6423818" cy="9617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7.6.2013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2556284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lidské aktivity a problémy životního prostředí</a:t>
            </a:r>
            <a:br>
              <a:rPr lang="cs-CZ" sz="27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- dlouhodobé programy zaměřené k růstu ekologického vědomí veřejnosti</a:t>
            </a:r>
            <a:endParaRPr lang="cs-CZ" sz="2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647717"/>
              </p:ext>
            </p:extLst>
          </p:nvPr>
        </p:nvGraphicFramePr>
        <p:xfrm>
          <a:off x="479617" y="1772816"/>
          <a:ext cx="8229600" cy="4533339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VY_32_INOVACE_31_EV_15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LIDSKÉ AKTIVITY A PROBLÉMY ŽIVOTNÍHO PROSTŘEDÍ – dlouhodobé programy zaměřené k růstu ekologického vědomí veřejnosti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 s programy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zaměřenými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k růstu ekologického vědomí veřejnosti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programech, ekologické vědomí veřejnosti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poznatků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26.3.2013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476672"/>
          <a:ext cx="8686800" cy="2395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30" name="Picture 6" descr="C:\Documents and Settings\Ondra\Local Settings\Temporary Internet Files\Content.IE5\X8ORGK0F\MC90043763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0"/>
            <a:ext cx="3657143" cy="3657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235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Trvale udržitelný rozvoj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179512" y="1124744"/>
          <a:ext cx="868680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 rot="20707003">
            <a:off x="3568552" y="2797605"/>
            <a:ext cx="136937" cy="54200"/>
          </a:xfrm>
          <a:prstGeom prst="rightArrow">
            <a:avLst/>
          </a:prstGeom>
          <a:solidFill>
            <a:schemeClr val="accent2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Ondra\Local Settings\Temporary Internet Files\Content.IE5\3DQM1X5J\MC9004376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548680"/>
            <a:ext cx="1911350" cy="1911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AGENDA 21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Natura 2000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059832" y="2780928"/>
            <a:ext cx="288032" cy="144016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771800" y="3068960"/>
            <a:ext cx="288032" cy="144016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131840" y="5229200"/>
            <a:ext cx="288032" cy="117727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ENVIROnMENTÁLNÍ</a:t>
            </a:r>
            <a:r>
              <a:rPr lang="cs-CZ" dirty="0" smtClean="0"/>
              <a:t> VZDĚLÁVÁNÍ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7867377"/>
              </p:ext>
            </p:extLst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732240" y="1844824"/>
            <a:ext cx="72008" cy="72008"/>
          </a:xfrm>
          <a:prstGeom prst="rightArrow">
            <a:avLst/>
          </a:prstGeom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660232" y="1988840"/>
            <a:ext cx="72008" cy="72008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flipV="1">
            <a:off x="3995936" y="1988840"/>
            <a:ext cx="72008" cy="45719"/>
          </a:xfrm>
          <a:prstGeom prst="rightArrow">
            <a:avLst/>
          </a:prstGeom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8820472" y="4653136"/>
            <a:ext cx="72008" cy="45719"/>
          </a:xfrm>
          <a:prstGeom prst="rightArrow">
            <a:avLst/>
          </a:prstGeom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r>
              <a:rPr lang="cs-CZ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2099</TotalTime>
  <Words>628</Words>
  <Application>Microsoft Office PowerPoint</Application>
  <PresentationFormat>Předvádění na obrazovce (4:3)</PresentationFormat>
  <Paragraphs>73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   ENVIROMENTÁLNÍ VÝCHOVA   lidské aktivity a problémy životního prostředí - dlouhodobé programy zaměřené k růstu ekologického vědomí veřejnosti</vt:lpstr>
      <vt:lpstr>Prezentace aplikace PowerPoint</vt:lpstr>
      <vt:lpstr>Prezentace aplikace PowerPoint</vt:lpstr>
      <vt:lpstr>Trvale udržitelný rozvoj</vt:lpstr>
      <vt:lpstr>AGENDA 21</vt:lpstr>
      <vt:lpstr>Natura 2000</vt:lpstr>
      <vt:lpstr>ENVIROnMENTÁLNÍ VZDĚLÁVÁNÍ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236</cp:revision>
  <dcterms:created xsi:type="dcterms:W3CDTF">2012-06-27T08:54:30Z</dcterms:created>
  <dcterms:modified xsi:type="dcterms:W3CDTF">2013-06-07T07:18:36Z</dcterms:modified>
</cp:coreProperties>
</file>