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9" r:id="rId3"/>
    <p:sldId id="256" r:id="rId4"/>
    <p:sldId id="261" r:id="rId5"/>
    <p:sldId id="262" r:id="rId6"/>
    <p:sldId id="263" r:id="rId7"/>
    <p:sldId id="264" r:id="rId8"/>
    <p:sldId id="257" r:id="rId9"/>
    <p:sldId id="267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25.8.2013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25.8.2013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25.8.2013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25.8.2013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25.8.2013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25.8.2013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25.8.2013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25.8.2013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25.8.2013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25.8.2013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25.8.2013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26CBC-3AC6-4148-85E5-8268403E2294}" type="datetimeFigureOut">
              <a:rPr lang="cs-CZ" smtClean="0"/>
              <a:pPr/>
              <a:t>25.8.2013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500034" y="357166"/>
          <a:ext cx="7929564" cy="4236343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Jiří Svoboda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2_INOVACE_0209_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Č.pásma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Časová pásma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10. 8. 2012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</a:t>
                      </a: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  18. 10.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7021" y="5186064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b="1" dirty="0" smtClean="0"/>
              <a:t>Anotace :</a:t>
            </a:r>
          </a:p>
          <a:p>
            <a:pPr>
              <a:buNone/>
            </a:pPr>
            <a:r>
              <a:rPr lang="cs-CZ" b="1" dirty="0" smtClean="0"/>
              <a:t>Vkladatel :  Jiří Svoboda </a:t>
            </a:r>
          </a:p>
          <a:p>
            <a:pPr>
              <a:buNone/>
            </a:pPr>
            <a:r>
              <a:rPr lang="cs-CZ" b="1" dirty="0" smtClean="0"/>
              <a:t>Formát :   Prezentace Microsoft Office </a:t>
            </a:r>
            <a:r>
              <a:rPr lang="cs-CZ" b="1" dirty="0" err="1" smtClean="0"/>
              <a:t>Powerpoint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Výuková prezentace inovativně seznamuje žáky se základními informacemi o časových pásmech Země.</a:t>
            </a:r>
          </a:p>
          <a:p>
            <a:pPr>
              <a:buNone/>
            </a:pPr>
            <a:r>
              <a:rPr lang="cs-CZ" b="1" dirty="0" smtClean="0"/>
              <a:t>Názorným zpracováním motivuje a aktivizuje žáky. </a:t>
            </a:r>
          </a:p>
          <a:p>
            <a:pPr>
              <a:buNone/>
            </a:pPr>
            <a:r>
              <a:rPr lang="cs-CZ" b="1" dirty="0" smtClean="0"/>
              <a:t>Poznatky z ověřování :  obrazový materiál žákům velmi pomáhá k pochopení  probíraného učiva</a:t>
            </a:r>
          </a:p>
          <a:p>
            <a:pPr>
              <a:buNone/>
            </a:pPr>
            <a:r>
              <a:rPr lang="cs-CZ" b="1" dirty="0" smtClean="0"/>
              <a:t>Způsob použití :  datový projektor, interaktivní tabule (plátno) a osobní počítač </a:t>
            </a:r>
          </a:p>
          <a:p>
            <a:pPr>
              <a:buNone/>
            </a:pPr>
            <a:r>
              <a:rPr lang="cs-CZ" b="1" dirty="0" smtClean="0"/>
              <a:t>Ovládání : kliknutím dojde k animaci textu a obrázků</a:t>
            </a:r>
          </a:p>
          <a:p>
            <a:pPr>
              <a:buNone/>
            </a:pPr>
            <a:r>
              <a:rPr lang="cs-CZ" b="1" dirty="0" smtClean="0"/>
              <a:t>Zařazení  :  Základní vzdělávání druhý stupeň » Člověk a příroda – zeměpis  6. ročníku.</a:t>
            </a:r>
          </a:p>
          <a:p>
            <a:pPr>
              <a:buNone/>
            </a:pPr>
            <a:r>
              <a:rPr lang="cs-CZ" b="1" dirty="0" smtClean="0"/>
              <a:t> Šablona EU peníze školám ZŠ </a:t>
            </a:r>
            <a:r>
              <a:rPr lang="cs-CZ" b="1" smtClean="0"/>
              <a:t>» III/2 Výuka prostřednictvím ICT</a:t>
            </a:r>
            <a:endParaRPr lang="cs-CZ" b="1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accent2">
                    <a:lumMod val="50000"/>
                  </a:schemeClr>
                </a:solidFill>
              </a:rPr>
              <a:t>ČASOVÁ PÁSMA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ČASOVÁ PÁSMA NA ZEMI</a:t>
            </a:r>
            <a:b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b="1" dirty="0" smtClean="0"/>
              <a:t>k březnu 2011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Soubor:Standard time zones of the worl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323" y="1571612"/>
            <a:ext cx="9149323" cy="4929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9458" name="Picture 2" descr="http://upload.wikimedia.org/wikipedia/commons/a/ad/Standard_time_zones_of_the_worl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930706" y="-4071990"/>
            <a:ext cx="38100000" cy="20535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COORDINATED UN UTCIVERZAL TIME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00174"/>
            <a:ext cx="9144000" cy="535782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UTC</a:t>
            </a:r>
            <a:r>
              <a:rPr lang="cs-CZ" dirty="0" smtClean="0"/>
              <a:t> JE KOORDINOVANÝ SVĚTOVÝ ČAS</a:t>
            </a:r>
            <a:r>
              <a:rPr lang="cs-CZ" b="1" dirty="0" smtClean="0"/>
              <a:t>, </a:t>
            </a:r>
            <a:r>
              <a:rPr lang="cs-CZ" dirty="0" smtClean="0"/>
              <a:t>NĚKDY JE NAZÝVANÝ TAKÉ </a:t>
            </a:r>
            <a:r>
              <a:rPr lang="cs-CZ" b="1" dirty="0" smtClean="0"/>
              <a:t>ZULU TIME;</a:t>
            </a:r>
          </a:p>
          <a:p>
            <a:r>
              <a:rPr lang="cs-CZ" dirty="0" smtClean="0"/>
              <a:t>UTC JE ZÁKLADEM  SYSTÉMU SVĚTOVÉHO  OBČANSKÉHO ČASU ;</a:t>
            </a:r>
          </a:p>
          <a:p>
            <a:r>
              <a:rPr lang="cs-CZ" dirty="0" smtClean="0"/>
              <a:t>JEDNOTLIVÁ ČASOVÁ PÁSMA JSOU DEFINOVÁNA SVÝMI ODCHYLKAMI OD UTC;</a:t>
            </a:r>
          </a:p>
          <a:p>
            <a:r>
              <a:rPr lang="cs-CZ" dirty="0" smtClean="0"/>
              <a:t>UTC JE ZALOŽEN NA ATOMOVÝCH HODINÁCH;</a:t>
            </a:r>
          </a:p>
          <a:p>
            <a:r>
              <a:rPr lang="cs-CZ" dirty="0" smtClean="0"/>
              <a:t>UTC JE ČASTO ZAMĚŃOVÁN ZA GMT – GREENWICHSKÝ ČAS, KTERÝ UDÁVÁ ČAS V ČASOVÉM PÁSMU HLAVNÍHO POLEDNÍKU A JE ZALOŽEN NA ROTACI ZEMĚ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HLAVNÍ - NULTÝ POLEDNÍK PROCHÁZÍ KRÁLOVSKOU HVĚZDÁRNOU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   V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GNREENWICH V ANGLII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482" name="Picture 2" descr="Soubor:Greenwich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14488"/>
            <a:ext cx="9652025" cy="5429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8586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ZÁKLADNÍ INFORMACE </a:t>
            </a:r>
            <a:b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K ZAPAMATOVÁNÍ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357298"/>
            <a:ext cx="9144000" cy="5500702"/>
          </a:xfrm>
        </p:spPr>
        <p:txBody>
          <a:bodyPr/>
          <a:lstStyle/>
          <a:p>
            <a:r>
              <a:rPr lang="cs-CZ" dirty="0" smtClean="0"/>
              <a:t>NA ZEMI JE VYTVOŘENO </a:t>
            </a:r>
            <a:r>
              <a:rPr lang="cs-CZ" b="1" dirty="0" smtClean="0"/>
              <a:t>24 ČASOVÝCH PÁSEM</a:t>
            </a:r>
            <a:r>
              <a:rPr lang="cs-CZ" dirty="0" smtClean="0"/>
              <a:t>;</a:t>
            </a:r>
          </a:p>
          <a:p>
            <a:r>
              <a:rPr lang="cs-CZ" dirty="0" smtClean="0"/>
              <a:t>ZÁKLADNÍM ČASOVÝM PÁSMEM JE PÁSMO, VE KTERÉM PLATÍ UTC – V OKOLÍ HLAVNÍHO POLEDNÍKU – V ANGLII;</a:t>
            </a:r>
          </a:p>
          <a:p>
            <a:r>
              <a:rPr lang="cs-CZ" dirty="0" smtClean="0"/>
              <a:t>ČASOVÁ PÁSMA SE PŘIZPŮSOBUJÍ HRANICÍM STÁTŮ;</a:t>
            </a:r>
          </a:p>
          <a:p>
            <a:r>
              <a:rPr lang="cs-CZ" dirty="0" smtClean="0"/>
              <a:t>DATUM SE MĚNÍPŘI PŘEKROČENÍ DATOVÉ ČÁRY, KTERÁ SE NACHÁZÍ PŘIBLIŽNĚ NA 180 POLEDNÍKU;</a:t>
            </a:r>
          </a:p>
          <a:p>
            <a:r>
              <a:rPr lang="cs-CZ" dirty="0" smtClean="0"/>
              <a:t>ČR SENACHÁZÍ V ČASOVÉM PÁSMU </a:t>
            </a:r>
            <a:r>
              <a:rPr lang="cs-CZ" b="1" dirty="0" smtClean="0"/>
              <a:t>UTC+1 A, SEČ </a:t>
            </a:r>
            <a:r>
              <a:rPr lang="cs-CZ" dirty="0" smtClean="0"/>
              <a:t>(Středoevropský čas), CET (</a:t>
            </a:r>
            <a:r>
              <a:rPr lang="cs-CZ" dirty="0" err="1" smtClean="0"/>
              <a:t>Central</a:t>
            </a:r>
            <a:r>
              <a:rPr lang="cs-CZ" dirty="0" smtClean="0"/>
              <a:t> </a:t>
            </a:r>
            <a:r>
              <a:rPr lang="cs-CZ" dirty="0" err="1" smtClean="0"/>
              <a:t>European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).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857232"/>
            <a:ext cx="8715436" cy="5786478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OTÁZKA </a:t>
            </a:r>
          </a:p>
          <a:p>
            <a:pPr marL="514350" indent="-514350">
              <a:buNone/>
            </a:pPr>
            <a:r>
              <a:rPr lang="cs-CZ" dirty="0" smtClean="0"/>
              <a:t>KOLIK JE NA ZEMI ČASOVÝCH PÁSEM ?</a:t>
            </a:r>
          </a:p>
          <a:p>
            <a:pPr marL="514350" indent="-514350">
              <a:buNone/>
            </a:pPr>
            <a:r>
              <a:rPr lang="cs-CZ" dirty="0" smtClean="0"/>
              <a:t>ODPOVĚĎ :</a:t>
            </a:r>
          </a:p>
          <a:p>
            <a:pPr marL="514350" indent="-514350">
              <a:buNone/>
            </a:pPr>
            <a:r>
              <a:rPr lang="cs-CZ" dirty="0" smtClean="0"/>
              <a:t>24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eriod" startAt="2"/>
            </a:pPr>
            <a:r>
              <a:rPr lang="cs-CZ" dirty="0" smtClean="0"/>
              <a:t>OTÁZKA </a:t>
            </a:r>
          </a:p>
          <a:p>
            <a:pPr marL="514350" indent="-514350">
              <a:buNone/>
            </a:pPr>
            <a:r>
              <a:rPr lang="cs-CZ" dirty="0" smtClean="0"/>
              <a:t>V JAKÉM ČASOVÉM PÁSMU SE NACHÁZÍ ČR ?</a:t>
            </a:r>
          </a:p>
          <a:p>
            <a:pPr marL="514350" indent="-514350">
              <a:buNone/>
            </a:pPr>
            <a:r>
              <a:rPr lang="cs-CZ" dirty="0" smtClean="0"/>
              <a:t>ODPOVĚĎ :</a:t>
            </a:r>
          </a:p>
          <a:p>
            <a:pPr marL="514350" indent="-514350">
              <a:buNone/>
            </a:pPr>
            <a:r>
              <a:rPr lang="cs-CZ" dirty="0" smtClean="0"/>
              <a:t>ČR SENACHÁZÍ V ČASOVÉM PÁSMU </a:t>
            </a:r>
            <a:r>
              <a:rPr lang="cs-CZ" b="1" dirty="0" smtClean="0"/>
              <a:t>UTC+1 A, SEČ</a:t>
            </a:r>
            <a:endParaRPr lang="cs-CZ" dirty="0" smtClean="0"/>
          </a:p>
          <a:p>
            <a:pPr marL="514350" indent="-514350">
              <a:buNone/>
            </a:pP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14282" y="2643182"/>
            <a:ext cx="8215370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285720" y="5572140"/>
            <a:ext cx="8215370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5857892"/>
          </a:xfrm>
        </p:spPr>
        <p:txBody>
          <a:bodyPr/>
          <a:lstStyle/>
          <a:p>
            <a:r>
              <a:rPr lang="it-IT" dirty="0" smtClean="0"/>
              <a:t>TIMEZONESBOY. </a:t>
            </a:r>
            <a:r>
              <a:rPr lang="it-IT" i="1" dirty="0" smtClean="0"/>
              <a:t>wikipedia</a:t>
            </a:r>
            <a:r>
              <a:rPr lang="it-IT" dirty="0" smtClean="0"/>
              <a:t> [online]. [cit. </a:t>
            </a:r>
            <a:r>
              <a:rPr lang="cs-CZ" dirty="0" smtClean="0"/>
              <a:t>1</a:t>
            </a:r>
            <a:r>
              <a:rPr lang="it-IT" dirty="0" smtClean="0"/>
              <a:t>0.</a:t>
            </a:r>
            <a:r>
              <a:rPr lang="cs-CZ" dirty="0" smtClean="0"/>
              <a:t>8</a:t>
            </a:r>
            <a:r>
              <a:rPr lang="it-IT" dirty="0" smtClean="0"/>
              <a:t>.2012]. Dostupný na WWW: http://cs.wikipedia.org/wiki/Soubor:Standard_time_zones_of_the_world.png </a:t>
            </a:r>
            <a:endParaRPr lang="cs-CZ" dirty="0" smtClean="0"/>
          </a:p>
          <a:p>
            <a:r>
              <a:rPr lang="cs-CZ" dirty="0" smtClean="0"/>
              <a:t>PŘEMYSL OTAKAR.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10.8.2012]. Dostupný na WWW: http://cs.wikipedia.org/wiki/Soubor:Greenwich3.jpg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305</Words>
  <Application>Microsoft Office PowerPoint</Application>
  <PresentationFormat>Předvádění na obrazovce (4:3)</PresentationFormat>
  <Paragraphs>49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</vt:lpstr>
      <vt:lpstr>ČASOVÁ PÁSMA</vt:lpstr>
      <vt:lpstr>ČASOVÁ PÁSMA NA ZEMI k březnu 2011</vt:lpstr>
      <vt:lpstr>Snímek 5</vt:lpstr>
      <vt:lpstr>COORDINATED UN UTCIVERZAL TIME </vt:lpstr>
      <vt:lpstr>HLAVNÍ - NULTÝ POLEDNÍK PROCHÁZÍ KRÁLOVSKOU HVĚZDÁRNOU                                   V GNREENWICH V ANGLII</vt:lpstr>
      <vt:lpstr>ZÁKLADNÍ INFORMACE  K ZAPAMATOVÁNÍ</vt:lpstr>
      <vt:lpstr>OPAKOVÁNÍ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SLOŽENÍ PLANETY ZEMĚ</dc:title>
  <dc:creator>ucitel</dc:creator>
  <cp:lastModifiedBy>Dum</cp:lastModifiedBy>
  <cp:revision>24</cp:revision>
  <dcterms:created xsi:type="dcterms:W3CDTF">2012-12-02T13:08:37Z</dcterms:created>
  <dcterms:modified xsi:type="dcterms:W3CDTF">2013-08-25T07:43:16Z</dcterms:modified>
</cp:coreProperties>
</file>