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0" r:id="rId3"/>
    <p:sldId id="256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57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D28D4-006C-460E-8597-285305CBD123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279FA-1F4D-47A5-A6B6-4E8131EFE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32_INOVACE_0309_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D.vesmíru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Dobývání vesmíru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60007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dobývání vesmíru.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DOBÝVÁNÍ VESMÍRU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Sputnik 1 – první umělá družice Země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Sputnik as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857232"/>
            <a:ext cx="7715272" cy="63239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SPUTNIK 2 A PES LAJKA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Lajka-pies kosmonaut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857231"/>
            <a:ext cx="8001024" cy="6000769"/>
          </a:xfrm>
          <a:prstGeom prst="rect">
            <a:avLst/>
          </a:prstGeom>
          <a:noFill/>
        </p:spPr>
      </p:pic>
      <p:pic>
        <p:nvPicPr>
          <p:cNvPr id="3076" name="Picture 4" descr="Soubor:Sputnik2 vs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782484"/>
            <a:ext cx="3929058" cy="64260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PRVNÍ KOSMONAUT ZEMĚ - </a:t>
            </a:r>
            <a:r>
              <a:rPr lang="cs-CZ" b="1" dirty="0" err="1" smtClean="0"/>
              <a:t>Jurij</a:t>
            </a:r>
            <a:r>
              <a:rPr lang="cs-CZ" b="1" dirty="0" smtClean="0"/>
              <a:t>      </a:t>
            </a:r>
            <a:br>
              <a:rPr lang="cs-CZ" b="1" dirty="0" smtClean="0"/>
            </a:br>
            <a:r>
              <a:rPr lang="cs-CZ" b="1" dirty="0" smtClean="0"/>
              <a:t>                                </a:t>
            </a:r>
            <a:r>
              <a:rPr lang="cs-CZ" b="1" dirty="0" err="1" smtClean="0"/>
              <a:t>Alexejevič</a:t>
            </a:r>
            <a:r>
              <a:rPr lang="cs-CZ" b="1" dirty="0" smtClean="0"/>
              <a:t> </a:t>
            </a:r>
            <a:r>
              <a:rPr lang="cs-CZ" b="1" dirty="0" err="1" smtClean="0"/>
              <a:t>Gagarin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4810" y="1428736"/>
            <a:ext cx="4929190" cy="164307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PŘISTÁVACÍ MODUL SOVĚTSKÉ LODI VOSTOK 1</a:t>
            </a:r>
            <a:endParaRPr lang="cs-CZ" b="1" dirty="0"/>
          </a:p>
        </p:txBody>
      </p:sp>
      <p:pic>
        <p:nvPicPr>
          <p:cNvPr id="20482" name="Picture 2" descr="Soubor:Convert ru kosmos0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91942"/>
            <a:ext cx="4143372" cy="5966058"/>
          </a:xfrm>
          <a:prstGeom prst="rect">
            <a:avLst/>
          </a:prstGeom>
          <a:noFill/>
        </p:spPr>
      </p:pic>
      <p:pic>
        <p:nvPicPr>
          <p:cNvPr id="20484" name="Picture 4" descr="Soubor:Gagarin Capsul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95746" y="2643182"/>
            <a:ext cx="5048254" cy="37861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dirty="0" smtClean="0"/>
              <a:t>Program Apollo – dobytí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Apollo1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796491"/>
            <a:ext cx="6000792" cy="6061509"/>
          </a:xfrm>
          <a:prstGeom prst="rect">
            <a:avLst/>
          </a:prstGeom>
          <a:noFill/>
        </p:spPr>
      </p:pic>
      <p:pic>
        <p:nvPicPr>
          <p:cNvPr id="21508" name="Picture 4" descr="Soubor:Ksc-69pc-44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857232"/>
            <a:ext cx="5929354" cy="7445878"/>
          </a:xfrm>
          <a:prstGeom prst="rect">
            <a:avLst/>
          </a:prstGeom>
          <a:noFill/>
        </p:spPr>
      </p:pic>
      <p:pic>
        <p:nvPicPr>
          <p:cNvPr id="21510" name="Picture 6" descr="Soubor:Apollo 15 Lunar Rover and Irwi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750075"/>
            <a:ext cx="8143900" cy="6107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dirty="0" smtClean="0"/>
              <a:t>SOVĚTSKÁ VESMÍRNÁ STANICE MIR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Mir on 12 June 1998edit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785794"/>
            <a:ext cx="6345910" cy="6072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00108"/>
          </a:xfrm>
        </p:spPr>
        <p:txBody>
          <a:bodyPr>
            <a:normAutofit/>
          </a:bodyPr>
          <a:lstStyle/>
          <a:p>
            <a:r>
              <a:rPr lang="cs-CZ" b="1" dirty="0" smtClean="0"/>
              <a:t>MEZINÁRODNÍ VESMÍRNÁ STANICE ISS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Soubor:ISSpoststs13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88670"/>
            <a:ext cx="9144000" cy="6069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RAKETOPLÁNY 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4578" name="Picture 2" descr="Soubor:Atlantis taking off on STS-2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82980"/>
            <a:ext cx="9144000" cy="58750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/>
          <a:lstStyle/>
          <a:p>
            <a:r>
              <a:rPr lang="cs-CZ" dirty="0" smtClean="0"/>
              <a:t>1957 – první umělá družice světa Sputnik 1 – SSSR;</a:t>
            </a:r>
          </a:p>
          <a:p>
            <a:r>
              <a:rPr lang="cs-CZ" dirty="0" smtClean="0"/>
              <a:t>1957 - Sputnik 2 s toulavým psem </a:t>
            </a:r>
            <a:r>
              <a:rPr lang="cs-CZ" dirty="0" err="1" smtClean="0"/>
              <a:t>Lajkou</a:t>
            </a:r>
            <a:r>
              <a:rPr lang="cs-CZ" dirty="0" smtClean="0"/>
              <a:t> – SSSR;</a:t>
            </a:r>
          </a:p>
          <a:p>
            <a:r>
              <a:rPr lang="cs-CZ" dirty="0" smtClean="0"/>
              <a:t>1961 – první kosmonaut </a:t>
            </a:r>
            <a:r>
              <a:rPr lang="cs-CZ" dirty="0" err="1" smtClean="0"/>
              <a:t>J.A.Gagarin</a:t>
            </a:r>
            <a:r>
              <a:rPr lang="cs-CZ" dirty="0" smtClean="0"/>
              <a:t> – SSSR;</a:t>
            </a:r>
          </a:p>
          <a:p>
            <a:r>
              <a:rPr lang="cs-CZ" dirty="0" smtClean="0"/>
              <a:t>1969 – 1972 lety lidských posádek na Měsíc – USA;</a:t>
            </a:r>
          </a:p>
          <a:p>
            <a:r>
              <a:rPr lang="cs-CZ" dirty="0" smtClean="0"/>
              <a:t>1986 – 2001 vesmírná stanice MIR – SSSR;</a:t>
            </a:r>
          </a:p>
          <a:p>
            <a:r>
              <a:rPr lang="cs-CZ" dirty="0" smtClean="0"/>
              <a:t>1978 – Vladimír </a:t>
            </a:r>
            <a:r>
              <a:rPr lang="cs-CZ" dirty="0" err="1" smtClean="0"/>
              <a:t>Remek</a:t>
            </a:r>
            <a:r>
              <a:rPr lang="cs-CZ" dirty="0" smtClean="0"/>
              <a:t> – první kosmonaut ČSSR;</a:t>
            </a:r>
          </a:p>
          <a:p>
            <a:r>
              <a:rPr lang="cs-CZ" dirty="0" smtClean="0"/>
              <a:t> 1998  a výstavba a provoz dál pokračuje;</a:t>
            </a:r>
          </a:p>
          <a:p>
            <a:r>
              <a:rPr lang="cs-CZ" dirty="0" smtClean="0"/>
              <a:t>1981 – 2011 –lety raketoplánů – USA.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KTERÝ STÁT VYPUSTIL PRVNÍ DRUŽICI SVĚTA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SVAZ SOVĚTSKÝCH SOCIALISTICKÝCH REPUBLIK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JAKÉ JE JMÉNO PRVNÍHO KOSMONAUTA SVĚTA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JURIJ ALEXEJEVIČ GAGARIN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786874" cy="592933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http://cs.wikipedia.org/wiki/Soubor:Lajka-pies_kosmonauta.jpg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http://cs.wikipedia.org/wiki/Soubor:Sputnik2_vsm.jpg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http://cs.wikipedia.org/wiki/Soubor:Sputnik_asm.jpg</a:t>
            </a:r>
          </a:p>
          <a:p>
            <a:r>
              <a:rPr lang="cs-CZ" dirty="0" smtClean="0"/>
              <a:t>USSR GOVERNMENT.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http://cs.wikipedia.org/wiki/Soubor:Convert_ru_kosmos077.jpg </a:t>
            </a:r>
          </a:p>
          <a:p>
            <a:r>
              <a:rPr lang="cs-CZ" dirty="0" smtClean="0"/>
              <a:t>SIEFKINDR.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http://cs.wikipedia.org/wiki/Soubor:Gagarin_Capsule.jpg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http://cs.wikipedia.org/wiki/Soubor:Apollo11.png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http://cs.wikipedia.org/wiki/Soubor:Ksc-69pc-442.jpg </a:t>
            </a:r>
          </a:p>
          <a:p>
            <a:r>
              <a:rPr lang="it-IT" dirty="0" smtClean="0"/>
              <a:t>NASA/DAVID SCOTT. </a:t>
            </a:r>
            <a:r>
              <a:rPr lang="it-IT" i="1" dirty="0" smtClean="0"/>
              <a:t>wikipedie</a:t>
            </a:r>
            <a:r>
              <a:rPr lang="it-IT" dirty="0" smtClean="0"/>
              <a:t> [online]. [cit. 2.</a:t>
            </a:r>
            <a:r>
              <a:rPr lang="cs-CZ" dirty="0" smtClean="0"/>
              <a:t>8</a:t>
            </a:r>
            <a:r>
              <a:rPr lang="it-IT" dirty="0" smtClean="0"/>
              <a:t>.2012]. Dostupný na WWW: http://cs.wikipedia.org/wiki/Soubor:Apollo_15_Lunar_Rover_and_Irwin.jpg </a:t>
            </a:r>
            <a:endParaRPr lang="cs-CZ" dirty="0" smtClean="0"/>
          </a:p>
          <a:p>
            <a:r>
              <a:rPr lang="cs-CZ" dirty="0" smtClean="0"/>
              <a:t>NASA/CREW OF STS-91.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http://cs.wikipedia.org/wiki/Soubor:Mir_on_12_June_1998edit1.jpg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2.8.2012]. Dostupný na WWW: http://cs.wikipedia.org/wiki/Soubor:ISSpoststs131.jpg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2.8.2012</a:t>
            </a:r>
            <a:r>
              <a:rPr lang="cs-CZ" dirty="0" smtClean="0"/>
              <a:t>]. Dostupný na WWW: http://cs.wikipedia.org/wiki/Soubor:Atlantis_taking_off_on_STS-27.jpg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430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DOBÝVÁNÍ VESMÍRU</vt:lpstr>
      <vt:lpstr>Sputnik 1 – první umělá družice Země</vt:lpstr>
      <vt:lpstr>SPUTNIK 2 A PES LAJKA</vt:lpstr>
      <vt:lpstr>PRVNÍ KOSMONAUT ZEMĚ - Jurij                                       Alexejevič Gagarin </vt:lpstr>
      <vt:lpstr>Program Apollo – dobytí Měsíce</vt:lpstr>
      <vt:lpstr>SOVĚTSKÁ VESMÍRNÁ STANICE MIR</vt:lpstr>
      <vt:lpstr>MEZINÁRODNÍ VESMÍRNÁ STANICE ISS</vt:lpstr>
      <vt:lpstr>RAKETOPLÁNY  USA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DOBÝVÁNÍ VESMÍRU</dc:title>
  <dc:creator>ucitel</dc:creator>
  <cp:lastModifiedBy>ucitel</cp:lastModifiedBy>
  <cp:revision>17</cp:revision>
  <dcterms:created xsi:type="dcterms:W3CDTF">2012-12-02T09:05:20Z</dcterms:created>
  <dcterms:modified xsi:type="dcterms:W3CDTF">2013-01-16T08:36:28Z</dcterms:modified>
</cp:coreProperties>
</file>