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9" r:id="rId3"/>
    <p:sldId id="256" r:id="rId4"/>
    <p:sldId id="261" r:id="rId5"/>
    <p:sldId id="262" r:id="rId6"/>
    <p:sldId id="263" r:id="rId7"/>
    <p:sldId id="264" r:id="rId8"/>
    <p:sldId id="257" r:id="rId9"/>
    <p:sldId id="266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26CBC-3AC6-4148-85E5-8268403E2294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07359-FCCE-4746-A9F0-2F2BFF513F1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00034" y="357166"/>
          <a:ext cx="7929564" cy="4236343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2_INOVACE_0409_Eroze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Eroze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10.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 22.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11.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erozi na Zemi.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Ovládání : kliknutím dojde k animaci textu a obrázků</a:t>
            </a:r>
          </a:p>
          <a:p>
            <a:pPr>
              <a:buNone/>
            </a:pPr>
            <a:r>
              <a:rPr lang="cs-CZ" b="1" dirty="0" smtClean="0"/>
              <a:t>Zařazení  :  Základní vzdělávání druhý stupeň » Člověk a příroda – zeměpis  6. ročníku.</a:t>
            </a:r>
          </a:p>
          <a:p>
            <a:pPr>
              <a:buNone/>
            </a:pPr>
            <a:r>
              <a:rPr lang="cs-CZ" b="1" dirty="0" smtClean="0"/>
              <a:t> Šablona EU peníze školám ZŠ </a:t>
            </a:r>
            <a:r>
              <a:rPr lang="cs-CZ" b="1" smtClean="0"/>
              <a:t>» III/2 Výuka prostřednictvím ICT</a:t>
            </a:r>
            <a:endParaRPr lang="cs-CZ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EROZE - ZVĚTRÁVÁNÍ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Soubor:Im Salar de Uyu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3636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Soubor:YehliuTaiwan-HoneycombWeather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4825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00760" y="214290"/>
            <a:ext cx="2686040" cy="591187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9458" name="Picture 2" descr="Soubor:Granit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92340"/>
            <a:ext cx="5929322" cy="84503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Soubor:NegevWadi2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1506" name="Picture 2" descr="Soubor:Wind eros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8586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ZÁKLADNÍ INFORMACE </a:t>
            </a:r>
            <a:b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K ZAPAMATOVÁNÍ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57298"/>
            <a:ext cx="9144000" cy="550070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u="sng" dirty="0" smtClean="0"/>
              <a:t>EROZE :</a:t>
            </a:r>
          </a:p>
          <a:p>
            <a:r>
              <a:rPr lang="cs-CZ" dirty="0" smtClean="0"/>
              <a:t>je přirozený proces rozrušování  objektů na zemském povrchu; </a:t>
            </a:r>
          </a:p>
          <a:p>
            <a:r>
              <a:rPr lang="cs-CZ" dirty="0" smtClean="0"/>
              <a:t>vzniká působením pohybujících se látek - větru, proudící nebo vlnící se vody, ledu, sněhu, pohyblivých zvětralin;</a:t>
            </a:r>
          </a:p>
          <a:p>
            <a:r>
              <a:rPr lang="cs-CZ" dirty="0" smtClean="0"/>
              <a:t>způsobuje ji také střídání teplot, působení ledu, kořenů rostlin, údery blesků; </a:t>
            </a:r>
          </a:p>
          <a:p>
            <a:r>
              <a:rPr lang="cs-CZ" dirty="0" smtClean="0"/>
              <a:t>zvyšuje ji činnost člověka –turistika, stavebnictví, války, zemědělská činnost;</a:t>
            </a:r>
          </a:p>
          <a:p>
            <a:r>
              <a:rPr lang="cs-CZ" dirty="0" smtClean="0"/>
              <a:t>vodní a větrná eroze ohrožuje miliony hektarů zemědělské půdy;</a:t>
            </a:r>
          </a:p>
          <a:p>
            <a:r>
              <a:rPr lang="cs-CZ" dirty="0" smtClean="0"/>
              <a:t>určitý stupeň eroze jako přírodního jevu může být </a:t>
            </a:r>
            <a:r>
              <a:rPr lang="cs-CZ" smtClean="0"/>
              <a:t>prospěšná ekosystémům.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857232"/>
            <a:ext cx="8715436" cy="578647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OTÁZKA </a:t>
            </a:r>
          </a:p>
          <a:p>
            <a:pPr marL="514350" indent="-514350">
              <a:buNone/>
            </a:pPr>
            <a:r>
              <a:rPr lang="cs-CZ" dirty="0" smtClean="0"/>
              <a:t>EROZE JE</a:t>
            </a:r>
            <a:r>
              <a:rPr lang="cs-CZ" dirty="0" smtClean="0"/>
              <a:t> </a:t>
            </a:r>
            <a:r>
              <a:rPr lang="cs-CZ" dirty="0" smtClean="0"/>
              <a:t>?</a:t>
            </a:r>
          </a:p>
          <a:p>
            <a:pPr marL="514350" indent="-514350">
              <a:buNone/>
            </a:pPr>
            <a:r>
              <a:rPr lang="cs-CZ" dirty="0" smtClean="0"/>
              <a:t>ODPOVĚĎ :</a:t>
            </a:r>
          </a:p>
          <a:p>
            <a:pPr marL="514350" indent="-514350">
              <a:buNone/>
            </a:pPr>
            <a:r>
              <a:rPr lang="cs-CZ" dirty="0" smtClean="0"/>
              <a:t>PROCES ROZRUŠOVÁNÍ OBJEKTŮ NA ZEMI</a:t>
            </a: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 startAt="2"/>
            </a:pPr>
            <a:r>
              <a:rPr lang="cs-CZ" dirty="0" smtClean="0"/>
              <a:t>OTÁZKA </a:t>
            </a:r>
          </a:p>
          <a:p>
            <a:pPr marL="514350" indent="-514350">
              <a:buNone/>
            </a:pPr>
            <a:r>
              <a:rPr lang="cs-CZ" smtClean="0"/>
              <a:t>JAKÝ </a:t>
            </a:r>
            <a:r>
              <a:rPr lang="cs-CZ" dirty="0" smtClean="0"/>
              <a:t>DRUH EROZE NEJVÍCE OHROŽUJE PŮDU?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ODPOVĚĎ :</a:t>
            </a:r>
          </a:p>
          <a:p>
            <a:pPr marL="514350" indent="-514350">
              <a:buNone/>
            </a:pPr>
            <a:r>
              <a:rPr lang="cs-CZ" dirty="0" smtClean="0"/>
              <a:t>VĚTRNÁ A VODNÍ EROZE</a:t>
            </a:r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4282" y="2643182"/>
            <a:ext cx="8215370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14282" y="5572140"/>
            <a:ext cx="8215370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85789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THOMAS WILKEN.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10.9.2012]. Dostupný na WWW: http://cs.wikipedia.org/wiki/Soubor:Im_Salar_de_Uyuni.jpg </a:t>
            </a:r>
          </a:p>
          <a:p>
            <a:r>
              <a:rPr lang="cs-CZ" dirty="0" smtClean="0"/>
              <a:t>NEZNÁMÝ.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10.9.2012]. Dostupný na WWW: http://cs.wikipedia.org/wiki/Soubor:YehliuTaiwan-HoneycombWeathering.jpg </a:t>
            </a:r>
          </a:p>
          <a:p>
            <a:r>
              <a:rPr lang="cs-CZ" dirty="0" smtClean="0"/>
              <a:t>SILVERSMITH, </a:t>
            </a:r>
            <a:r>
              <a:rPr lang="cs-CZ" dirty="0" err="1" smtClean="0"/>
              <a:t>Erin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10.9.2012]. Dostupný na WWW: http://cs.wikipedia.org/wiki/Soubor:Granite2.jpg</a:t>
            </a:r>
          </a:p>
          <a:p>
            <a:r>
              <a:rPr lang="cs-CZ" dirty="0" smtClean="0"/>
              <a:t>WILSON44691.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10.9.2012]. Dostupný na WWW: http://cs.wikipedia.org/wiki/Soubor:NegevWadi2009.JPG </a:t>
            </a:r>
          </a:p>
          <a:p>
            <a:r>
              <a:rPr lang="cs-CZ" dirty="0" smtClean="0"/>
              <a:t>NEZNÁMÝ.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</a:t>
            </a:r>
            <a:r>
              <a:rPr lang="cs-CZ" smtClean="0"/>
              <a:t>10.9.2012</a:t>
            </a:r>
            <a:r>
              <a:rPr lang="cs-CZ" dirty="0" smtClean="0"/>
              <a:t>]. Dostupný na WWW: http://cs.wikipedia.org/wiki/Soubor:Wind_erosion.jpg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285</Words>
  <Application>Microsoft Office PowerPoint</Application>
  <PresentationFormat>Předvádění na obrazovce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EROZE - ZVĚTRÁVÁNÍ</vt:lpstr>
      <vt:lpstr>Snímek 4</vt:lpstr>
      <vt:lpstr>Snímek 5</vt:lpstr>
      <vt:lpstr>Snímek 6</vt:lpstr>
      <vt:lpstr>Snímek 7</vt:lpstr>
      <vt:lpstr>ZÁKLADNÍ INFORMACE  K ZAPAMATOVÁNÍ</vt:lpstr>
      <vt:lpstr>OPAKOVÁNÍ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SLOŽENÍ PLANETY ZEMĚ</dc:title>
  <dc:creator>ucitel</dc:creator>
  <cp:lastModifiedBy>ucitel</cp:lastModifiedBy>
  <cp:revision>17</cp:revision>
  <dcterms:created xsi:type="dcterms:W3CDTF">2012-12-02T13:08:37Z</dcterms:created>
  <dcterms:modified xsi:type="dcterms:W3CDTF">2013-01-05T15:43:26Z</dcterms:modified>
</cp:coreProperties>
</file>