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9" r:id="rId3"/>
    <p:sldId id="256" r:id="rId4"/>
    <p:sldId id="261" r:id="rId5"/>
    <p:sldId id="263" r:id="rId6"/>
    <p:sldId id="262" r:id="rId7"/>
    <p:sldId id="257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32_INOVACE_0509_Glóbus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Glóbus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23.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globusu a mapách Země.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GLÓBUS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072198" y="1357298"/>
            <a:ext cx="2714644" cy="428150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Školní glóbus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Soubor:Glob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57214"/>
            <a:ext cx="5857916" cy="78105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9322" y="1285860"/>
            <a:ext cx="3214678" cy="507209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dirty="0" smtClean="0"/>
              <a:t>Barokní nebeský glóbus </a:t>
            </a:r>
          </a:p>
          <a:p>
            <a:pPr>
              <a:buNone/>
            </a:pPr>
            <a:r>
              <a:rPr lang="cs-CZ" b="1" dirty="0" smtClean="0"/>
              <a:t>    (V. </a:t>
            </a:r>
            <a:r>
              <a:rPr lang="cs-CZ" b="1" dirty="0" err="1" smtClean="0"/>
              <a:t>Coronelli</a:t>
            </a:r>
            <a:r>
              <a:rPr lang="cs-CZ" b="1" dirty="0" smtClean="0"/>
              <a:t>, kolem 1700)</a:t>
            </a:r>
            <a:endParaRPr lang="cs-CZ" b="1" dirty="0"/>
          </a:p>
        </p:txBody>
      </p:sp>
      <p:pic>
        <p:nvPicPr>
          <p:cNvPr id="3074" name="Picture 2" descr="Soubor:Coronelli celestial glo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357850" cy="76051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MAPY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MAPY VELKÝCH ÚZEMÍ MAJÍ ZKRESLENÉ TVARY </a:t>
            </a:r>
            <a:r>
              <a:rPr lang="cs-CZ" dirty="0" smtClean="0"/>
              <a:t>               A </a:t>
            </a:r>
            <a:r>
              <a:rPr lang="cs-CZ" dirty="0" smtClean="0"/>
              <a:t>ROZMĚRY</a:t>
            </a:r>
          </a:p>
        </p:txBody>
      </p:sp>
      <p:pic>
        <p:nvPicPr>
          <p:cNvPr id="1026" name="Picture 2" descr="Soubor:Whole world - land and oceans 1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6" y="1214422"/>
            <a:ext cx="9144016" cy="4572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r>
              <a:rPr lang="cs-CZ" b="1" dirty="0" smtClean="0"/>
              <a:t>TURISTICKÉ MAPY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9322" y="1142984"/>
            <a:ext cx="2757478" cy="57150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VĚRNĚ ZOBRAZUJÍ POVRCH ZEMĚ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Soubor:Topographic map examp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43000"/>
            <a:ext cx="5715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GLÓBUS :</a:t>
            </a:r>
          </a:p>
          <a:p>
            <a:r>
              <a:rPr lang="cs-CZ" dirty="0" smtClean="0"/>
              <a:t>je obvykle otáčivý model Země nebo Měsíce či  jiné planety;</a:t>
            </a:r>
          </a:p>
          <a:p>
            <a:r>
              <a:rPr lang="cs-CZ" dirty="0" smtClean="0"/>
              <a:t>vytváří zobrazení Země poměrně reálně;</a:t>
            </a:r>
          </a:p>
          <a:p>
            <a:r>
              <a:rPr lang="cs-CZ" dirty="0" smtClean="0"/>
              <a:t>zachovává tvary a rozměry – lze na něm měřit délky;</a:t>
            </a:r>
          </a:p>
          <a:p>
            <a:r>
              <a:rPr lang="cs-CZ" dirty="0" smtClean="0"/>
              <a:t>jsou zpravidla zhotoveny tak, že jsou otáčivé kolem osy; </a:t>
            </a:r>
          </a:p>
          <a:p>
            <a:r>
              <a:rPr lang="cs-CZ" dirty="0" smtClean="0"/>
              <a:t>první nebeský glóbus používal už </a:t>
            </a:r>
            <a:r>
              <a:rPr lang="cs-CZ" dirty="0" err="1" smtClean="0"/>
              <a:t>Archimédés</a:t>
            </a:r>
            <a:r>
              <a:rPr lang="cs-CZ" dirty="0" smtClean="0"/>
              <a:t>;</a:t>
            </a:r>
          </a:p>
          <a:p>
            <a:r>
              <a:rPr lang="cs-CZ" dirty="0" smtClean="0"/>
              <a:t>zemský globus vytvořil také </a:t>
            </a:r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Vinci.</a:t>
            </a:r>
          </a:p>
          <a:p>
            <a:pPr>
              <a:buNone/>
            </a:pPr>
            <a:r>
              <a:rPr lang="cs-CZ" b="1" u="sng" dirty="0" smtClean="0"/>
              <a:t>MAPY :</a:t>
            </a:r>
          </a:p>
          <a:p>
            <a:r>
              <a:rPr lang="cs-CZ" dirty="0" smtClean="0"/>
              <a:t>mapy velkých území mají zkreslené tvary a rozměry;</a:t>
            </a:r>
          </a:p>
          <a:p>
            <a:r>
              <a:rPr lang="cs-CZ" dirty="0" smtClean="0"/>
              <a:t>mapy malých území - například turistické mapy zobrazují zemský povrch věrně bez zkreslení.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CO TO JE GLÓBUS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JE TO  OTÁČIVÝ MODEL ZEMĚ NEBO MĚSÍCE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KTÉRÉ MAPY NEJVÍCE ZKRESLUJÍ ROZMĚRY A TVARY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MAPY VELKÝCH ÚZEMÍ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0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KÜHN, Stefan.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12.9.2012]. Dostupný na WWW: http://cs.wikipedia.org/wiki/Soubor:Globus.jpg </a:t>
            </a:r>
          </a:p>
          <a:p>
            <a:r>
              <a:rPr lang="cs-CZ" dirty="0" smtClean="0"/>
              <a:t>WIKIMEDIA COMMONS USER THEBERNFILES.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12.9.2012]. Dostupný na WWW: http://cs.wikipedia.org/wiki/Soubor:Coronelli_celestial_globe.jpg </a:t>
            </a:r>
          </a:p>
          <a:p>
            <a:r>
              <a:rPr lang="cs-CZ" dirty="0" smtClean="0"/>
              <a:t>NASA/GODDARD SPACE FLIGHT CENTER.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12.9.2012]. </a:t>
            </a:r>
            <a:r>
              <a:rPr lang="cs-CZ" dirty="0" smtClean="0"/>
              <a:t>Dostupný na WWW: http://cs.wikipedia.org/wiki/Soubor:Whole_world_-_land_and_oceans_12000.jpg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12.9.2012]. Dostupný na WWW: http://cs.wikipedia.org/wiki/Soubor:Topographic_map_example.png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309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GLÓBUS</vt:lpstr>
      <vt:lpstr>Snímek 4</vt:lpstr>
      <vt:lpstr>MAPY</vt:lpstr>
      <vt:lpstr>TURISTICKÉ MAPY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31</cp:revision>
  <dcterms:created xsi:type="dcterms:W3CDTF">2012-12-02T13:08:37Z</dcterms:created>
  <dcterms:modified xsi:type="dcterms:W3CDTF">2013-08-25T07:48:57Z</dcterms:modified>
</cp:coreProperties>
</file>