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3693ADF-B6B9-4036-B9F9-9BAE2F590E2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248E214-4571-4E08-96FB-25F31DFC891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500" dirty="0" smtClean="0"/>
              <a:t>CHRISTMAS</a:t>
            </a:r>
            <a:endParaRPr lang="cs-CZ" sz="65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92906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428992" y="1928802"/>
            <a:ext cx="2214578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0005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40719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Presents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572132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364331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/>
              <a:t>Candles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657600" y="28956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142873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Sweets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78592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0005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Star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78592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78592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38576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Balls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07167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314324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89067" y="5980638"/>
            <a:ext cx="4379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Zdroj: www.office.microsoft.com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</TotalTime>
  <Words>12</Words>
  <Application>Microsoft Office PowerPoint</Application>
  <PresentationFormat>Předvádění na obrazovce (4:3)</PresentationFormat>
  <Paragraphs>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CHRISTMAS</vt:lpstr>
      <vt:lpstr>Christmas Tree</vt:lpstr>
      <vt:lpstr>Presents</vt:lpstr>
      <vt:lpstr>Candles</vt:lpstr>
      <vt:lpstr>Sweets</vt:lpstr>
      <vt:lpstr>Star</vt:lpstr>
      <vt:lpstr>Christmas Balls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peta</dc:creator>
  <cp:lastModifiedBy>Učitel</cp:lastModifiedBy>
  <cp:revision>2</cp:revision>
  <dcterms:created xsi:type="dcterms:W3CDTF">2011-10-05T17:27:20Z</dcterms:created>
  <dcterms:modified xsi:type="dcterms:W3CDTF">2012-03-16T18:44:55Z</dcterms:modified>
</cp:coreProperties>
</file>