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9" r:id="rId3"/>
    <p:sldId id="256" r:id="rId4"/>
    <p:sldId id="261" r:id="rId5"/>
    <p:sldId id="263" r:id="rId6"/>
    <p:sldId id="264" r:id="rId7"/>
    <p:sldId id="262" r:id="rId8"/>
    <p:sldId id="265" r:id="rId9"/>
    <p:sldId id="257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8CB634-B229-487F-A9C5-D6C2A7D0D808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A454BD-0AA2-4BA6-A733-45E1BB5DCF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A454BD-0AA2-4BA6-A733-45E1BB5DCFF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26CBC-3AC6-4148-85E5-8268403E229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7359-FCCE-4746-A9F0-2F2BFF513F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 32_INOVACE_0809_Ledovce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Ledovce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2. 10.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 15.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vodopádech na Zemi.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» III/2 Výuka prostřednictvím ICT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LEDOVCE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ledovec  </a:t>
            </a:r>
            <a:r>
              <a:rPr lang="cs-CZ" i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Schlatenkees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Alte prager huette pan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71697" y="1714488"/>
            <a:ext cx="11608672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Soubor:Iceberg Cir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143000"/>
            <a:ext cx="7620000" cy="5715000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Kar v Národním parku </a:t>
            </a:r>
            <a:r>
              <a:rPr lang="cs-CZ" b="1" dirty="0" err="1" smtClean="0"/>
              <a:t>Glacier</a:t>
            </a:r>
            <a:r>
              <a:rPr lang="cs-CZ" b="1" dirty="0" smtClean="0"/>
              <a:t>, Montana, Spojené státy americké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1428736"/>
            <a:ext cx="75724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kar je místo, kde ledovec vzniká 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b="1" dirty="0" err="1" smtClean="0"/>
              <a:t>Geirangerfjord</a:t>
            </a:r>
            <a:r>
              <a:rPr lang="cs-CZ" b="1" dirty="0" smtClean="0"/>
              <a:t>, Norsko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0562" y="857232"/>
            <a:ext cx="4357718" cy="585791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Fjord je pozůstatek po ledovcové činnosti. Je to dlouhé hluboké údolí zatopené vodou. Velké množství fjordů je </a:t>
            </a:r>
            <a:r>
              <a:rPr lang="cs-CZ" sz="3600" b="1" dirty="0" smtClean="0"/>
              <a:t>                v </a:t>
            </a:r>
            <a:r>
              <a:rPr lang="cs-CZ" sz="3600" b="1" dirty="0" smtClean="0"/>
              <a:t>Norsku.</a:t>
            </a:r>
            <a:endParaRPr lang="cs-CZ" sz="3600" b="1" dirty="0"/>
          </a:p>
        </p:txBody>
      </p:sp>
      <p:pic>
        <p:nvPicPr>
          <p:cNvPr id="21506" name="Picture 2" descr="Soubor:Geirangerfjord (6-2007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790615"/>
            <a:ext cx="4214810" cy="62802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b="1" dirty="0" err="1" smtClean="0"/>
              <a:t>Roháčské</a:t>
            </a:r>
            <a:r>
              <a:rPr lang="cs-CZ" b="1" dirty="0" smtClean="0"/>
              <a:t> </a:t>
            </a:r>
            <a:r>
              <a:rPr lang="cs-CZ" b="1" dirty="0" smtClean="0"/>
              <a:t>pleso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Rohacske pleso2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3" y="785794"/>
            <a:ext cx="8096275" cy="6072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Telení ledovců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 descr="Soubor:Greenland Ilulissat-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25829"/>
            <a:ext cx="9144000" cy="593217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414338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 telení ledovců je jejich odlamování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298"/>
            <a:ext cx="9144000" cy="550070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to těleso z ledu, vzniká hromaděním sněhu;</a:t>
            </a:r>
          </a:p>
          <a:p>
            <a:r>
              <a:rPr lang="cs-CZ" dirty="0" smtClean="0"/>
              <a:t>ledovce se dělí na horské a kontinentální;</a:t>
            </a:r>
          </a:p>
          <a:p>
            <a:r>
              <a:rPr lang="cs-CZ" dirty="0" smtClean="0"/>
              <a:t>horské se nacházejí ve velkých nadmořských výškách – například v Alpách, Himalájích;</a:t>
            </a:r>
          </a:p>
          <a:p>
            <a:r>
              <a:rPr lang="cs-CZ" dirty="0" smtClean="0"/>
              <a:t>kontinentální se nacházejí poblíž zemských pólů např. </a:t>
            </a:r>
            <a:r>
              <a:rPr lang="cs-CZ" dirty="0" smtClean="0"/>
              <a:t>                v </a:t>
            </a:r>
            <a:r>
              <a:rPr lang="cs-CZ" dirty="0" smtClean="0"/>
              <a:t>Grónsku, Antarktidě, …</a:t>
            </a:r>
          </a:p>
          <a:p>
            <a:r>
              <a:rPr lang="cs-CZ" dirty="0" smtClean="0"/>
              <a:t>místo, kde ledovec </a:t>
            </a:r>
            <a:r>
              <a:rPr lang="cs-CZ" dirty="0" smtClean="0"/>
              <a:t>vzniká, </a:t>
            </a:r>
            <a:r>
              <a:rPr lang="cs-CZ" dirty="0" smtClean="0"/>
              <a:t>se nazývá kar;</a:t>
            </a:r>
          </a:p>
          <a:p>
            <a:r>
              <a:rPr lang="cs-CZ" dirty="0" smtClean="0"/>
              <a:t>ledovce se pohybují rychlostí 3 – 300 m za rok;</a:t>
            </a:r>
          </a:p>
          <a:p>
            <a:r>
              <a:rPr lang="cs-CZ" dirty="0" smtClean="0"/>
              <a:t>ledovce modelují terén – vytvářejí hluboká údolí a jezera;</a:t>
            </a:r>
          </a:p>
          <a:p>
            <a:r>
              <a:rPr lang="cs-CZ" dirty="0" smtClean="0"/>
              <a:t>odlamování ledovců se nazývá telení ledovců.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Z ČEHO VZNIKAJÍ LEDOVCE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LEDOVCE VZNIKAJÍ HROMADĚNÍM SNĚHU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 JAK SE DĚLÍ LEDOVCE?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LEDOVCE SE DĚLÍ NA HORSKÉ A KONTINENTÁLNÍ 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00108"/>
            <a:ext cx="9144000" cy="585789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BRIX, Rafael.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2.10.2012]. Dostupný na WWW: http://cs.wikipedia.org/wiki/Soubor:Alte_prager_huette_pano.jpg </a:t>
            </a:r>
          </a:p>
          <a:p>
            <a:r>
              <a:rPr lang="cs-CZ" dirty="0" smtClean="0"/>
              <a:t>MLICH, </a:t>
            </a:r>
            <a:r>
              <a:rPr lang="cs-CZ" dirty="0" err="1" smtClean="0"/>
              <a:t>Julo</a:t>
            </a:r>
            <a:r>
              <a:rPr lang="cs-CZ" dirty="0" smtClean="0"/>
              <a:t>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2.10.2012]. Dostupný na WWW: http://cs.wikipedia.org/wiki/Soubor:Rohacske_pleso2-3.jpg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2.10.2012]. Dostupný na WWW: http://cs.wikipedia.org/wiki/Soubor:Iceberg_Cirque.jpg </a:t>
            </a:r>
          </a:p>
          <a:p>
            <a:r>
              <a:rPr lang="nl-NL" dirty="0" smtClean="0"/>
              <a:t>FRÉDÉRIC DE GOLDSCHMIDT. </a:t>
            </a:r>
            <a:r>
              <a:rPr lang="nl-NL" i="1" dirty="0" smtClean="0"/>
              <a:t>wikipedie</a:t>
            </a:r>
            <a:r>
              <a:rPr lang="nl-NL" dirty="0" smtClean="0"/>
              <a:t> [online]. [cit. 2.1</a:t>
            </a:r>
            <a:r>
              <a:rPr lang="cs-CZ" dirty="0" smtClean="0"/>
              <a:t>0</a:t>
            </a:r>
            <a:r>
              <a:rPr lang="nl-NL" dirty="0" smtClean="0"/>
              <a:t>.2012]. Dostupný na WWW: http://cs.wikipedia.org/wiki/Soubor:Geirangerfjord_%286-2007%29.jpg </a:t>
            </a:r>
            <a:endParaRPr lang="cs-CZ" dirty="0" smtClean="0"/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</a:t>
            </a:r>
            <a:r>
              <a:rPr lang="cs-CZ" smtClean="0"/>
              <a:t>2.10.2012</a:t>
            </a:r>
            <a:r>
              <a:rPr lang="cs-CZ" dirty="0" smtClean="0"/>
              <a:t>]. Dostupný na WWW: http://cs.wikipedia.org/wiki/Soubor:Greenland_Ilulissat-36.jpg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342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LEDOVCE</vt:lpstr>
      <vt:lpstr>ledovec  Schlatenkees</vt:lpstr>
      <vt:lpstr>Kar v Národním parku Glacier, Montana, Spojené státy americké</vt:lpstr>
      <vt:lpstr>Geirangerfjord, Norsko</vt:lpstr>
      <vt:lpstr>Roháčské pleso</vt:lpstr>
      <vt:lpstr>Telení ledovců 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PLANETY ZEMĚ</dc:title>
  <dc:creator>ucitel</dc:creator>
  <cp:lastModifiedBy>Dum</cp:lastModifiedBy>
  <cp:revision>21</cp:revision>
  <dcterms:created xsi:type="dcterms:W3CDTF">2012-12-02T13:08:37Z</dcterms:created>
  <dcterms:modified xsi:type="dcterms:W3CDTF">2013-08-25T07:57:32Z</dcterms:modified>
</cp:coreProperties>
</file>