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9" r:id="rId3"/>
    <p:sldId id="256" r:id="rId4"/>
    <p:sldId id="262" r:id="rId5"/>
    <p:sldId id="263" r:id="rId6"/>
    <p:sldId id="269" r:id="rId7"/>
    <p:sldId id="264" r:id="rId8"/>
    <p:sldId id="265" r:id="rId9"/>
    <p:sldId id="266" r:id="rId10"/>
    <p:sldId id="261" r:id="rId11"/>
    <p:sldId id="267" r:id="rId12"/>
    <p:sldId id="268" r:id="rId13"/>
    <p:sldId id="257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7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32_INOVACE_0909_M.počasí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Měření počasí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27.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11.12.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měření počasí na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MĚŘENÍ POČASÍ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3714752"/>
            <a:ext cx="8786874" cy="314324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Meteorologie je věda zabývající se atmosférou. Studuje mimo jiné i počasí.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Meteorologické prvky</a:t>
            </a:r>
            <a:r>
              <a:rPr lang="cs-CZ" sz="3100" dirty="0" smtClean="0"/>
              <a:t> </a:t>
            </a:r>
            <a:br>
              <a:rPr lang="cs-CZ" sz="3100" dirty="0" smtClean="0"/>
            </a:br>
            <a:r>
              <a:rPr lang="cs-CZ" sz="3100" dirty="0" smtClean="0"/>
              <a:t>slouží k definování okamžitého stavu atmosféry.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.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929718" cy="48577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atmosférický tlak</a:t>
            </a:r>
          </a:p>
          <a:p>
            <a:r>
              <a:rPr lang="cs-CZ" dirty="0" smtClean="0"/>
              <a:t>teplota</a:t>
            </a:r>
          </a:p>
          <a:p>
            <a:r>
              <a:rPr lang="cs-CZ" dirty="0" smtClean="0"/>
              <a:t>vlhkost vzduchu</a:t>
            </a:r>
          </a:p>
          <a:p>
            <a:r>
              <a:rPr lang="cs-CZ" dirty="0" smtClean="0"/>
              <a:t>rychlost a směr větru</a:t>
            </a:r>
          </a:p>
          <a:p>
            <a:r>
              <a:rPr lang="cs-CZ" dirty="0" smtClean="0"/>
              <a:t>srážky</a:t>
            </a:r>
          </a:p>
          <a:p>
            <a:r>
              <a:rPr lang="cs-CZ" dirty="0" smtClean="0"/>
              <a:t>oblačnost</a:t>
            </a:r>
          </a:p>
          <a:p>
            <a:r>
              <a:rPr lang="cs-CZ" dirty="0" smtClean="0"/>
              <a:t>délka slunečního svitu</a:t>
            </a:r>
          </a:p>
          <a:p>
            <a:r>
              <a:rPr lang="cs-CZ" dirty="0" smtClean="0"/>
              <a:t>výška a stav sněhové pokrývky</a:t>
            </a:r>
          </a:p>
          <a:p>
            <a:r>
              <a:rPr lang="cs-CZ" dirty="0" smtClean="0"/>
              <a:t>atmosférická elektřina - blesky</a:t>
            </a:r>
          </a:p>
          <a:p>
            <a:r>
              <a:rPr lang="cs-CZ" dirty="0" smtClean="0"/>
              <a:t>radioaktivita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METEOROLOGICKÁ STANICE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– PRAHA LIBUŠ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Prague Libuš Observatory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71612"/>
            <a:ext cx="9144000" cy="6901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METEOROLOGICKÁ DRUŽICE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Soubor:GOES 8 Spac02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28736"/>
            <a:ext cx="9144000" cy="59321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86436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SYNOPTICKÁ 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Soubor:Wetterkarte mit Okklusi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57222" y="1571612"/>
            <a:ext cx="11217796" cy="5286388"/>
          </a:xfrm>
          <a:prstGeom prst="rect">
            <a:avLst/>
          </a:prstGeom>
          <a:noFill/>
        </p:spPr>
      </p:pic>
      <p:pic>
        <p:nvPicPr>
          <p:cNvPr id="2052" name="Picture 4" descr="Soubor:Weather front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0"/>
            <a:ext cx="2155979" cy="159542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215074" y="1571612"/>
            <a:ext cx="292892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Značení atmosférických front:</a:t>
            </a:r>
            <a:br>
              <a:rPr lang="cs-CZ" b="1" dirty="0" smtClean="0"/>
            </a:br>
            <a:r>
              <a:rPr lang="cs-CZ" b="1" dirty="0" smtClean="0"/>
              <a:t>1. Studená fronta; </a:t>
            </a:r>
          </a:p>
          <a:p>
            <a:r>
              <a:rPr lang="cs-CZ" b="1" dirty="0" smtClean="0"/>
              <a:t>2. Teplá fronta;</a:t>
            </a:r>
          </a:p>
          <a:p>
            <a:r>
              <a:rPr lang="cs-CZ" b="1" dirty="0" smtClean="0"/>
              <a:t> 3. Okluzní fronta; </a:t>
            </a:r>
          </a:p>
          <a:p>
            <a:r>
              <a:rPr lang="cs-CZ" b="1" dirty="0" smtClean="0"/>
              <a:t>4. Stacionární fronta.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NA MĚŘENÍ 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600200"/>
            <a:ext cx="41148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SRÁŽKOMĚR</a:t>
            </a:r>
          </a:p>
          <a:p>
            <a:pPr>
              <a:buNone/>
            </a:pPr>
            <a:r>
              <a:rPr lang="cs-CZ" dirty="0" smtClean="0"/>
              <a:t> – MĚŘÍ TEKUTÉ SRÁŽKY</a:t>
            </a:r>
            <a:endParaRPr lang="cs-CZ" dirty="0"/>
          </a:p>
        </p:txBody>
      </p:sp>
      <p:pic>
        <p:nvPicPr>
          <p:cNvPr id="1026" name="Picture 2" descr="Soubor:Standard rain Gu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00174"/>
            <a:ext cx="3643306" cy="4828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NA MĚŘENÍ 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29322" y="1571612"/>
            <a:ext cx="3214678" cy="450059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BAROGRAF </a:t>
            </a:r>
          </a:p>
          <a:p>
            <a:pPr>
              <a:buNone/>
            </a:pPr>
            <a:r>
              <a:rPr lang="cs-CZ" dirty="0" smtClean="0"/>
              <a:t> - ZAZNAMENÁVÁ VÝVOJ TLAKU VZDUCHU</a:t>
            </a:r>
            <a:endParaRPr lang="cs-CZ" dirty="0"/>
          </a:p>
        </p:txBody>
      </p:sp>
      <p:pic>
        <p:nvPicPr>
          <p:cNvPr id="23554" name="Picture 2" descr="Soubor:Baro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43050"/>
            <a:ext cx="5871000" cy="4429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NA MĚŘENÍ 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0562" y="1643050"/>
            <a:ext cx="4186238" cy="448311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HELIOGRAF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- ZAZNAMENÁVÁ NA PAPÍR DÉLKU SLUNEČNÍHO SVITU</a:t>
            </a:r>
            <a:endParaRPr lang="cs-CZ" dirty="0"/>
          </a:p>
        </p:txBody>
      </p:sp>
      <p:pic>
        <p:nvPicPr>
          <p:cNvPr id="6146" name="Picture 2" descr="Soubor:Sonnenscheinautograph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81149"/>
            <a:ext cx="4381500" cy="5276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NA MĚŘENÍ 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28" y="1643050"/>
            <a:ext cx="4000528" cy="485778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VLHKOMĚR</a:t>
            </a:r>
          </a:p>
          <a:p>
            <a:pPr>
              <a:buNone/>
            </a:pPr>
            <a:r>
              <a:rPr lang="cs-CZ" b="1" dirty="0" smtClean="0"/>
              <a:t>- </a:t>
            </a:r>
            <a:r>
              <a:rPr lang="cs-CZ" dirty="0" smtClean="0"/>
              <a:t>VLASOVÝ VLHKOMĚR SLOUŽÍ K MĚŘENÍ VLHKOSTI VZDUCHU</a:t>
            </a:r>
            <a:endParaRPr lang="cs-CZ" dirty="0"/>
          </a:p>
        </p:txBody>
      </p:sp>
      <p:pic>
        <p:nvPicPr>
          <p:cNvPr id="25602" name="Picture 2" descr="Soubor:Haar-Hygrome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66868"/>
            <a:ext cx="4905404" cy="4905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NA MĚŘENÍ 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9190" y="1643050"/>
            <a:ext cx="3757610" cy="521495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ANEMOMETR</a:t>
            </a:r>
          </a:p>
          <a:p>
            <a:pPr>
              <a:buNone/>
            </a:pPr>
            <a:r>
              <a:rPr lang="cs-CZ" dirty="0" smtClean="0"/>
              <a:t>- MĚŘÍ RYCHLOST VĚTRU</a:t>
            </a:r>
            <a:endParaRPr lang="cs-CZ" dirty="0"/>
          </a:p>
        </p:txBody>
      </p:sp>
      <p:pic>
        <p:nvPicPr>
          <p:cNvPr id="24578" name="Picture 2" descr="Soubor:Anemome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48736"/>
            <a:ext cx="4786314" cy="5309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/>
          </a:bodyPr>
          <a:lstStyle/>
          <a:p>
            <a:r>
              <a:rPr lang="cs-CZ" dirty="0" smtClean="0"/>
              <a:t>METEOROLOGIE JE VĚDA </a:t>
            </a:r>
            <a:r>
              <a:rPr lang="cs-CZ" dirty="0" smtClean="0"/>
              <a:t>ZABÝVAJÍCÍ </a:t>
            </a:r>
            <a:r>
              <a:rPr lang="cs-CZ" dirty="0" smtClean="0"/>
              <a:t>SE PŘEDPOVĚDÍ POČASÍ;</a:t>
            </a:r>
          </a:p>
          <a:p>
            <a:r>
              <a:rPr lang="cs-CZ" dirty="0" smtClean="0"/>
              <a:t>POČASÍ JE DEFINOVÁNO POMOCÍ :</a:t>
            </a:r>
          </a:p>
          <a:p>
            <a:pPr>
              <a:buNone/>
            </a:pPr>
            <a:r>
              <a:rPr lang="cs-CZ" dirty="0" smtClean="0"/>
              <a:t>    atmosférického tlaku, teploty, vlhkosti vzduchu, rychlosti a směr větru, srážek, oblačnosti, délce slunečního svitu, výšky a stavu sněhové pokrývky, atmosférická elektřiny – blesky, radioaktivita…;</a:t>
            </a:r>
          </a:p>
          <a:p>
            <a:r>
              <a:rPr lang="cs-CZ" dirty="0" smtClean="0"/>
              <a:t>SYNOPTICKÉ MAPY ZAZNAMENÁVAJÍ METEOROLOGICKÉ PRVKY NA VĚTŠÍM ÚZEMÍ </a:t>
            </a:r>
            <a:r>
              <a:rPr lang="cs-CZ" dirty="0" smtClean="0"/>
              <a:t>                  V </a:t>
            </a:r>
            <a:r>
              <a:rPr lang="cs-CZ" dirty="0" smtClean="0"/>
              <a:t>URČITÉM ČASE.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O ČEM JE VĚDA METEOROLOGIE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METEOROLOGIE JE VĚDA O </a:t>
            </a:r>
            <a:r>
              <a:rPr lang="cs-CZ" dirty="0" smtClean="0"/>
              <a:t>PŘEDPOVĚDI </a:t>
            </a:r>
            <a:r>
              <a:rPr lang="cs-CZ" dirty="0" smtClean="0"/>
              <a:t>POČASÍ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CO MĚŘÍ ANEMOMETR?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ANEMOMETR MĚŘÍ RYCHLOST VĚTRU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263691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PACKA.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http://cs.wikipedia.org/wiki/Soubor:Prague_Libu%C5%A1_Observatory1.jpg </a:t>
            </a:r>
          </a:p>
          <a:p>
            <a:r>
              <a:rPr lang="cs-CZ" dirty="0" smtClean="0"/>
              <a:t>SIMON.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http://cs.wikipedia.org/wiki/Soubor:Wetterkarte_mit_Okklusion.png </a:t>
            </a:r>
          </a:p>
          <a:p>
            <a:r>
              <a:rPr lang="cs-CZ" dirty="0" smtClean="0"/>
              <a:t>CS:USER:-XFI-.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http://cs.wikipedia.org/wiki/Soubor:Weather_fronts.svg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http://cs.wikipedia.org/wiki/Soubor:Standard_rain_Guage.JPG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http://cs.wikipedia.org/wiki/Soubor:Barograph.JPG </a:t>
            </a:r>
          </a:p>
          <a:p>
            <a:r>
              <a:rPr lang="cs-CZ" dirty="0" smtClean="0"/>
              <a:t>WOODQUARTER ASTRONOMICAL SOCIETY.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http://cs.wikipedia.org/wiki/Soubor:Sonnenscheinaut</a:t>
            </a:r>
          </a:p>
          <a:p>
            <a:r>
              <a:rPr lang="cs-CZ" dirty="0" err="1" smtClean="0"/>
              <a:t>ograph</a:t>
            </a:r>
            <a:r>
              <a:rPr lang="cs-CZ" dirty="0" smtClean="0"/>
              <a:t>_001.jpg</a:t>
            </a:r>
          </a:p>
          <a:p>
            <a:r>
              <a:rPr lang="cs-CZ" dirty="0" smtClean="0"/>
              <a:t>DANIEL FR.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http://cs.wikipedia.org/wiki/Soubor:Haar-Hygrometer.jpg </a:t>
            </a:r>
          </a:p>
          <a:p>
            <a:r>
              <a:rPr lang="cs-CZ" dirty="0" smtClean="0"/>
              <a:t>STEFAN KÜHN.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27.9.2012]. Dostupný na WWW: http://cs.wikipedia.org/wiki/Soubor:Anemometer.jpg </a:t>
            </a:r>
          </a:p>
          <a:p>
            <a:r>
              <a:rPr lang="cs-CZ" dirty="0" smtClean="0"/>
              <a:t>NOAA PHOTO LIBRARY.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27.9.2012</a:t>
            </a:r>
            <a:r>
              <a:rPr lang="cs-CZ" dirty="0" smtClean="0"/>
              <a:t>]. Dostupný na WWW: http://cs.wikipedia.org/wiki/Soubor:GOES_8_Spac0255.jpg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443</Words>
  <Application>Microsoft Office PowerPoint</Application>
  <PresentationFormat>Předvádění na obrazovce (4:3)</PresentationFormat>
  <Paragraphs>81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MĚŘENÍ POČASÍ</vt:lpstr>
      <vt:lpstr>   Meteorologické prvky  slouží k definování okamžitého stavu atmosféry.  .  </vt:lpstr>
      <vt:lpstr>METEOROLOGICKÁ STANICE  – PRAHA LIBUŠ</vt:lpstr>
      <vt:lpstr>METEOROLOGICKÁ DRUŽICE</vt:lpstr>
      <vt:lpstr>SYNOPTICKÁ MAPA</vt:lpstr>
      <vt:lpstr>PŘÍSTROJE NA MĚŘENÍ POČASÍ</vt:lpstr>
      <vt:lpstr>PŘÍSTROJE NA MĚŘENÍ POČASÍ</vt:lpstr>
      <vt:lpstr>PŘÍSTROJE NA MĚŘENÍ POČASÍ</vt:lpstr>
      <vt:lpstr>PŘÍSTROJE NA MĚŘENÍ POČASÍ</vt:lpstr>
      <vt:lpstr>PŘÍSTROJE NA MĚŘENÍ POČASÍ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Dum</cp:lastModifiedBy>
  <cp:revision>33</cp:revision>
  <dcterms:created xsi:type="dcterms:W3CDTF">2012-12-02T13:08:37Z</dcterms:created>
  <dcterms:modified xsi:type="dcterms:W3CDTF">2013-08-25T07:59:23Z</dcterms:modified>
</cp:coreProperties>
</file>