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0" r:id="rId3"/>
    <p:sldId id="256" r:id="rId4"/>
    <p:sldId id="264" r:id="rId5"/>
    <p:sldId id="265" r:id="rId6"/>
    <p:sldId id="266" r:id="rId7"/>
    <p:sldId id="261" r:id="rId8"/>
    <p:sldId id="257" r:id="rId9"/>
    <p:sldId id="26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3E499-C92E-401C-BE44-E72ED19A0DA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8218-8861-48DE-8D8D-D4F177B4B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32_INOVACE_1109_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P.Země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Planeta Země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1. 9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25. 9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32"/>
            <a:ext cx="9144000" cy="600076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planetě Zemi.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PLANETA ZEMĚ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The Earth seen from Apollo 1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0"/>
            <a:ext cx="6858015" cy="68580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4004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ZEMĚ JE TŘETÍ PLANETOU SLUNEČNÍ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Soubor:NovaSlunecniSoustav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42852"/>
            <a:ext cx="11303006" cy="63579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KONTINENTY NA PLANETĚ ZEMI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Soubor:Whole world - land and oceans 120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571612"/>
            <a:ext cx="9144016" cy="45720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MĚSÍC JE PŘIROZENÁ DRUŽICE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3500438"/>
            <a:ext cx="8258204" cy="262572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    </a:t>
            </a:r>
            <a:r>
              <a:rPr lang="cs-CZ" sz="4000" b="1" dirty="0" smtClean="0">
                <a:solidFill>
                  <a:srgbClr val="FF0000"/>
                </a:solidFill>
              </a:rPr>
              <a:t>POROVNÁNÍ VELIKOSTI MĚSÍCE S OSTATNÍMI MĚSÍCI SLUNEČNÍ SOUSTAVY A PLANETY ZEMĚ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9458" name="Picture 2" descr="Soubor:Moons of solar system c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9712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MODEL ZEMĚ SE NAZÝVÁ GLÓBUS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Soubor:Globu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1143000"/>
            <a:ext cx="4286250" cy="5715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8929718" cy="5572140"/>
          </a:xfrm>
        </p:spPr>
        <p:txBody>
          <a:bodyPr/>
          <a:lstStyle/>
          <a:p>
            <a:r>
              <a:rPr lang="cs-CZ" dirty="0" smtClean="0"/>
              <a:t>ZEMĚ JE TŘETÍ PLANETOU SLUNEČNÍ SOUSTAVY;</a:t>
            </a:r>
          </a:p>
          <a:p>
            <a:r>
              <a:rPr lang="cs-CZ" dirty="0" smtClean="0"/>
              <a:t>VZNIKLA PŘED 4,6 MILIARDAMI LET;</a:t>
            </a:r>
          </a:p>
          <a:p>
            <a:r>
              <a:rPr lang="cs-CZ" dirty="0" smtClean="0"/>
              <a:t>POLOMĚR ZEMĚ JE 6378 km;</a:t>
            </a:r>
          </a:p>
          <a:p>
            <a:r>
              <a:rPr lang="cs-CZ" dirty="0" smtClean="0"/>
              <a:t>ZEMĚ JE JEDINOU PLANETOU S DOKÁZANÝM ŽIVOTEM;</a:t>
            </a:r>
          </a:p>
          <a:p>
            <a:r>
              <a:rPr lang="cs-CZ" dirty="0" smtClean="0"/>
              <a:t>MODEL ZEMĚ SE NAZÝVÁ GLÓBUS;</a:t>
            </a:r>
          </a:p>
          <a:p>
            <a:r>
              <a:rPr lang="cs-CZ" dirty="0" smtClean="0"/>
              <a:t>NA ZEMI JE 6 KONTINENTŮ A 5 OCEÁNŮ;</a:t>
            </a:r>
          </a:p>
          <a:p>
            <a:r>
              <a:rPr lang="cs-CZ" dirty="0" smtClean="0"/>
              <a:t>PŘIROZENOU DRUŽICÍ ZEMĚ JE MĚSÍC.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KOLIKÁTOU </a:t>
            </a:r>
            <a:r>
              <a:rPr lang="cs-CZ" smtClean="0"/>
              <a:t>PLANETOU SLUN. </a:t>
            </a:r>
            <a:r>
              <a:rPr lang="cs-CZ" dirty="0" smtClean="0"/>
              <a:t>SOUSTAVY JE ZEMĚ 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ZEMĚ JE TŘETÍ PLANETOU SLUNEČNÍ SOUSTAVY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JAK VELKÝ JE POLOMĚR ZEMĚ?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POLOMĚR ZEMĚ JE 6378 km</a:t>
            </a: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NASA/APOLLO 17 CREW; TAKEN BY EITHER HARRISON SCHMITT OR RON EVANS.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1.9.2012]. Dostupný na WWW: http://cs.wikipedia.org/wiki/Soubor:The_Earth_seen_from_Apollo_17.jpg </a:t>
            </a:r>
          </a:p>
          <a:p>
            <a:r>
              <a:rPr lang="cs-CZ" dirty="0" smtClean="0"/>
              <a:t>NASA/GODDARD SPACE FLIGHT CENTER.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1.9.2012]. Dostupný na WWW: http://cs.wikipedia.org/wiki/Soubor:Whole_world_-_land_and_oceans_12000.jpg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1.9.2012]. Dostupný na WWW: http://cs.wikipedia.org/wiki/Soubor:NovaSlunecniSoustava.jpg</a:t>
            </a:r>
          </a:p>
          <a:p>
            <a:r>
              <a:rPr lang="cs-CZ" dirty="0" smtClean="0"/>
              <a:t>NASA, </a:t>
            </a:r>
            <a:r>
              <a:rPr lang="cs-CZ" dirty="0" err="1" smtClean="0"/>
              <a:t>Beren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1.9.2012]. Dostupný na WWW: http://cs.wikipedia.org/wiki/Soubor:Moons_of_solar_system_cs.jpg</a:t>
            </a:r>
          </a:p>
          <a:p>
            <a:r>
              <a:rPr lang="cs-CZ" dirty="0" smtClean="0"/>
              <a:t>KÜHN, Stefan.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1.9.2012]. Dostupný na WWW: http://cs.wikipedia.org/wiki/Soubor:Globus.jpg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305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PLANETA ZEMĚ</vt:lpstr>
      <vt:lpstr>ZEMĚ JE TŘETÍ PLANETOU SLUNEČNÍ SOUSTAVY</vt:lpstr>
      <vt:lpstr>KONTINENTY NA PLANETĚ ZEMI</vt:lpstr>
      <vt:lpstr>MĚSÍC JE PŘIROZENÁ DRUŽICE ZEMĚ</vt:lpstr>
      <vt:lpstr>MODEL ZEMĚ SE NAZÝVÁ GLÓBUS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PLANETA ZEMĚ</dc:title>
  <dc:creator>ucitel</dc:creator>
  <cp:lastModifiedBy>ucitel</cp:lastModifiedBy>
  <cp:revision>14</cp:revision>
  <dcterms:created xsi:type="dcterms:W3CDTF">2012-12-02T13:01:45Z</dcterms:created>
  <dcterms:modified xsi:type="dcterms:W3CDTF">2013-01-05T16:15:15Z</dcterms:modified>
</cp:coreProperties>
</file>