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9" r:id="rId3"/>
    <p:sldId id="256" r:id="rId4"/>
    <p:sldId id="265" r:id="rId5"/>
    <p:sldId id="261" r:id="rId6"/>
    <p:sldId id="264" r:id="rId7"/>
    <p:sldId id="262" r:id="rId8"/>
    <p:sldId id="263" r:id="rId9"/>
    <p:sldId id="257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32_INOVACE_1209_Pobřeží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Pobřeží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pobřeží.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POBŘEŽÍ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YaquinaHead 638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Land of Galicia, NASA satellite imag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29718" cy="87689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72066" y="4286256"/>
            <a:ext cx="314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6000" b="1" dirty="0" smtClean="0">
                <a:solidFill>
                  <a:schemeClr val="bg1"/>
                </a:solidFill>
              </a:rPr>
              <a:t>PEVNINA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214290"/>
            <a:ext cx="3143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000" b="1" dirty="0" smtClean="0">
                <a:solidFill>
                  <a:schemeClr val="bg1"/>
                </a:solidFill>
              </a:rPr>
              <a:t>OCEÁN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1785918" y="3071810"/>
            <a:ext cx="4643470" cy="612648"/>
          </a:xfrm>
          <a:prstGeom prst="wedgeRectCallout">
            <a:avLst>
              <a:gd name="adj1" fmla="val -25680"/>
              <a:gd name="adj2" fmla="val -1533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 LINIE POBŘEŽÍ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KLIFOVÉ POBŘEŽÍ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Seven Sisters cliffs and the coastguard cottages, from Seaford Head showing Cuckmere Haven (looking east - 2003-05-26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29256" y="1357298"/>
            <a:ext cx="35004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4400" b="1" dirty="0" smtClean="0"/>
              <a:t>ÚTES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Aerial photo showing Fan Bay, Dover Cliffs - geograph.org.uk - 150215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0278967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PLÁŽOVÉ POBŘEŽÍ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Elafonisos island Simos Beac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10293431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DÉLTOVÉ ÚSTÍ ŘEKY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Lena River Delta - Landsat 2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428652"/>
            <a:ext cx="9144032" cy="9144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/>
          <a:lstStyle/>
          <a:p>
            <a:r>
              <a:rPr lang="cs-CZ" dirty="0" smtClean="0"/>
              <a:t>POBŘEŽÍ JE MÍSTO STYKU PEVNINY A OCEÁNU;</a:t>
            </a:r>
          </a:p>
          <a:p>
            <a:r>
              <a:rPr lang="cs-CZ" dirty="0" smtClean="0"/>
              <a:t>NA MAPÁCH JE ZAKRESLOVÁNO JAKO LINIE;</a:t>
            </a:r>
          </a:p>
          <a:p>
            <a:r>
              <a:rPr lang="cs-CZ" dirty="0" smtClean="0"/>
              <a:t>KLIF - ÚTES JE MÍSTO PŘÍKŘE VYSTUPUJÍCÍ Z MOŘE;</a:t>
            </a:r>
          </a:p>
          <a:p>
            <a:r>
              <a:rPr lang="cs-CZ" dirty="0" smtClean="0"/>
              <a:t>PLÁŽ JE POZVOLNÝ BŘEH VODNÍ HLADINY VĚTŠINOU POKRYTÝ PÍSKEM NEBO KAMÍNKY;</a:t>
            </a:r>
          </a:p>
          <a:p>
            <a:r>
              <a:rPr lang="cs-CZ" dirty="0" smtClean="0"/>
              <a:t>NA POBŘEŽÍ ČASTO ÚSTÍ ŘEKY.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POBŘEŽÍ JE?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POBŘEŽÍ JE MÍSTO STYKU PEVNINY A OCEÁNU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KLIF JE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KLIF JE ÚTES </a:t>
            </a:r>
            <a:r>
              <a:rPr lang="cs-CZ" dirty="0" smtClean="0"/>
              <a:t>- MÍSTO PŘÍKŘE VYSTUPUJÍCÍ Z MOŘE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85720" y="5572140"/>
            <a:ext cx="8358246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SIEGMUND, Walter.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1.10.2012]. Dostupný na WWW: http://cs.wikipedia.org/wiki/Soubor:YaquinaHead_6382.jpg </a:t>
            </a:r>
          </a:p>
          <a:p>
            <a:r>
              <a:rPr lang="cs-CZ" dirty="0" smtClean="0"/>
              <a:t>DAWSON, </a:t>
            </a:r>
            <a:r>
              <a:rPr lang="cs-CZ" dirty="0" err="1" smtClean="0"/>
              <a:t>Stephen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1.10.2012]. Dostupný na WWW: http://cs.wikipedia.org/wiki/Soubor:Seven_Sisters_cliffs_and_the_coastguard_cottages,_from_Seaford_Head_showing_Cuckmere_Haven_%28looking_east_-_2003-05-26%29.jpg </a:t>
            </a:r>
          </a:p>
          <a:p>
            <a:r>
              <a:rPr lang="el-GR" dirty="0" smtClean="0"/>
              <a:t>ΚΑΝΕΛΛΌΠΟΥΛΟΣ, Νίκος Α..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1.10.2012]. Dostupný na WWW: http://cs.wikipedia.org/wiki/Soubor:Elafonisos_island_Simos_Beach.jpg </a:t>
            </a:r>
          </a:p>
          <a:p>
            <a:r>
              <a:rPr lang="cs-CZ" dirty="0" smtClean="0"/>
              <a:t>DUNCAN, Alan.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1.10.2012]. Dostupný na WWW: http://cs.wikipedia.org/wiki/Soubor:Aerial_photo_showing_Fan_Bay,_Dover_Cliffs_-_geograph.org.uk_-_1502151.jpg </a:t>
            </a:r>
          </a:p>
          <a:p>
            <a:r>
              <a:rPr lang="cs-CZ" dirty="0" smtClean="0"/>
              <a:t>NASA ORIGINAL UPLOADER WAS HUGO22.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1.10.2012]. Dostupný na WWW: http://cs.wikipedia.org/wiki/Soubor:Land_of_Galicia,_NASA_satellite_image.jpg</a:t>
            </a:r>
          </a:p>
          <a:p>
            <a:r>
              <a:rPr lang="cs-CZ" dirty="0" smtClean="0"/>
              <a:t>NASA, </a:t>
            </a:r>
            <a:r>
              <a:rPr lang="cs-CZ" dirty="0" err="1" smtClean="0"/>
              <a:t>None</a:t>
            </a:r>
            <a:r>
              <a:rPr lang="cs-CZ" dirty="0" smtClean="0"/>
              <a:t> (</a:t>
            </a:r>
            <a:r>
              <a:rPr lang="cs-CZ" dirty="0" err="1" smtClean="0"/>
              <a:t>Landsat</a:t>
            </a:r>
            <a:r>
              <a:rPr lang="cs-CZ" dirty="0" smtClean="0"/>
              <a:t>).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1.10.2012]. </a:t>
            </a:r>
            <a:r>
              <a:rPr lang="cs-CZ" dirty="0" smtClean="0"/>
              <a:t>Dostupný na WWW: http://cs.wikipedia.org/wiki/Soubor:Lena_River_Delta_-_Landsat_2000.jpg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310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POBŘEŽÍ</vt:lpstr>
      <vt:lpstr>INA</vt:lpstr>
      <vt:lpstr>KLIFOVÉ POBŘEŽÍ</vt:lpstr>
      <vt:lpstr>Snímek 6</vt:lpstr>
      <vt:lpstr>PLÁŽOVÉ POBŘEŽÍ</vt:lpstr>
      <vt:lpstr>DÉLTOVÉ ÚSTÍ ŘEKY 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ucitel</cp:lastModifiedBy>
  <cp:revision>15</cp:revision>
  <dcterms:created xsi:type="dcterms:W3CDTF">2012-12-02T13:08:37Z</dcterms:created>
  <dcterms:modified xsi:type="dcterms:W3CDTF">2013-01-06T13:54:47Z</dcterms:modified>
</cp:coreProperties>
</file>