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9" r:id="rId3"/>
    <p:sldId id="256" r:id="rId4"/>
    <p:sldId id="261" r:id="rId5"/>
    <p:sldId id="262" r:id="rId6"/>
    <p:sldId id="267" r:id="rId7"/>
    <p:sldId id="263" r:id="rId8"/>
    <p:sldId id="264" r:id="rId9"/>
    <p:sldId id="257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26CBC-3AC6-4148-85E5-8268403E229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32_INOVACE_1309_Rybníky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Rybníky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10.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8.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1. 2013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rybnících.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 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accent2">
                    <a:lumMod val="50000"/>
                  </a:schemeClr>
                </a:solidFill>
              </a:rPr>
              <a:t>RYBNÍKY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Jordan Pond in Tabor C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57166"/>
            <a:ext cx="9144000" cy="107157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největší český rybník  Rožmberk 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Soubor:Rybník Ro&amp;zcaron;mberk zabraný z oblasti reten&amp;ccaron;ního prostor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1500174"/>
            <a:ext cx="9987449" cy="42148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Horusický rybník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Soubor:Horusický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285860"/>
            <a:ext cx="10925806" cy="4286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u="sng" dirty="0" smtClean="0"/>
              <a:t>každý rybník má hráz a stavidlo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Stavidl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1142984"/>
            <a:ext cx="8786842" cy="64356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Soubor:051027 Rybolov Jesenice 014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00024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Kapr obecný </a:t>
            </a:r>
            <a:r>
              <a:rPr lang="cs-CZ" b="1" dirty="0" smtClean="0"/>
              <a:t>- pro jeho chov byly vybudovány celé rybniční soustavy, hlavně v období středověku.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1506" name="Picture 2" descr="Soubor:Caprinus carpio Prague Vltava 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081205"/>
            <a:ext cx="9823743" cy="47767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</a:t>
            </a:r>
            <a:r>
              <a:rPr lang="cs-CZ" b="1" smtClean="0">
                <a:solidFill>
                  <a:schemeClr val="accent2">
                    <a:lumMod val="50000"/>
                  </a:schemeClr>
                </a:solidFill>
              </a:rPr>
              <a:t>INFORMACE </a:t>
            </a:r>
            <a:br>
              <a:rPr lang="cs-CZ" b="1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smtClean="0">
                <a:solidFill>
                  <a:schemeClr val="accent2">
                    <a:lumMod val="50000"/>
                  </a:schemeClr>
                </a:solidFill>
              </a:rPr>
              <a:t>K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/>
              <a:t>RYBNÍK :</a:t>
            </a:r>
          </a:p>
          <a:p>
            <a:r>
              <a:rPr lang="cs-CZ" smtClean="0"/>
              <a:t>je </a:t>
            </a:r>
            <a:r>
              <a:rPr lang="cs-CZ" dirty="0" smtClean="0"/>
              <a:t>uměle vytvořené vodohospodářské dílo; </a:t>
            </a:r>
          </a:p>
          <a:p>
            <a:r>
              <a:rPr lang="cs-CZ" dirty="0" smtClean="0"/>
              <a:t>je tvořen hrází a stavidlem na regulaci výšky vodní hladiny;</a:t>
            </a:r>
          </a:p>
          <a:p>
            <a:r>
              <a:rPr lang="cs-CZ" dirty="0" smtClean="0"/>
              <a:t>je určený především k chovu ryb nebo vodní drůbeže;  </a:t>
            </a:r>
          </a:p>
          <a:p>
            <a:r>
              <a:rPr lang="cs-CZ" dirty="0" smtClean="0"/>
              <a:t>mohou být využívány k vodním sportům, vodním radovánkám, sportovnímu rybářství;</a:t>
            </a:r>
          </a:p>
          <a:p>
            <a:r>
              <a:rPr lang="cs-CZ" dirty="0" smtClean="0"/>
              <a:t>může mít malou vodní elektrárnu;</a:t>
            </a:r>
          </a:p>
          <a:p>
            <a:r>
              <a:rPr lang="cs-CZ" dirty="0" smtClean="0"/>
              <a:t>zadržuje vodu v krajině, slouží i k zavlažování krajiny;</a:t>
            </a:r>
          </a:p>
          <a:p>
            <a:r>
              <a:rPr lang="cs-CZ" dirty="0" smtClean="0"/>
              <a:t>největším českým rybníkem je Rožmberk;</a:t>
            </a:r>
          </a:p>
          <a:p>
            <a:r>
              <a:rPr lang="cs-CZ" dirty="0" smtClean="0"/>
              <a:t>dnes je v ČR přes 21 000 rybníků. </a:t>
            </a:r>
          </a:p>
          <a:p>
            <a:endParaRPr lang="cs-CZ" b="1" u="sng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CO MÁ KAŽDÝ RYBNÍK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KAŽDÝ RYBNÍK MÁ HRÁZ A STAVIDLO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JAK SE JMENUJE NEJVĚTŠÍ RYBNÍK V ČR?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ROŽMBERK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MIAOW.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10.9.2012]. Dostupný na WWW: http://cs.wikipedia.org/wiki/Soubor:Jordan_Pond_in_Tabor_CZ.JPG </a:t>
            </a:r>
          </a:p>
          <a:p>
            <a:r>
              <a:rPr lang="cs-CZ" dirty="0" smtClean="0"/>
              <a:t>DENĚKK.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10.9.2012]. Dostupný na WWW: http://cs.wikipedia.org/wiki/Soubor:Rybn%C3%ADk_Ro%C5%BEmberk_zabran%C3%BD_z_oblasti_reten%C4%8Dn%C3%ADho_prostoru.jpg </a:t>
            </a:r>
          </a:p>
          <a:p>
            <a:r>
              <a:rPr lang="cs-CZ" dirty="0" smtClean="0"/>
              <a:t>LADAROZAN.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10.9.2012]. Dostupný na WWW: http://cs.wikipedia.org/wiki/Soubor:Horusick%C3%BD.jpg </a:t>
            </a:r>
          </a:p>
          <a:p>
            <a:r>
              <a:rPr lang="cs-CZ" dirty="0" smtClean="0"/>
              <a:t>SVAJCR.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10.9.2012]. Dostupný na WWW: http://cs.wikipedia.org/wiki/Soubor:051027_Rybolov_Jesenice_0143.JPG</a:t>
            </a:r>
          </a:p>
          <a:p>
            <a:r>
              <a:rPr lang="cs-CZ" dirty="0" smtClean="0"/>
              <a:t>KARELJ.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10.9.2012]. Dostupný na WWW: http://cs.wikipedia.org/wiki/Soubor:Caprinus_carpio_Prague_Vltava_1.jpg </a:t>
            </a:r>
            <a:endParaRPr lang="cs-CZ" dirty="0" smtClean="0"/>
          </a:p>
          <a:p>
            <a:r>
              <a:rPr lang="cs-CZ" dirty="0" smtClean="0"/>
              <a:t>JIRKASV.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 smtClean="0"/>
              <a:t>10.9.2012]. </a:t>
            </a:r>
            <a:r>
              <a:rPr lang="cs-CZ" dirty="0" smtClean="0"/>
              <a:t>Dostupný na WWW: http://cs.wikipedia.org/wiki/Soubor:Stavidlo.jpg</a:t>
            </a:r>
            <a:r>
              <a:rPr lang="cs-CZ" dirty="0" smtClean="0"/>
              <a:t>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318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RYBNÍKY</vt:lpstr>
      <vt:lpstr>největší český rybník  Rožmberk  </vt:lpstr>
      <vt:lpstr>Horusický rybník </vt:lpstr>
      <vt:lpstr>každý rybník má hráz a stavidlo</vt:lpstr>
      <vt:lpstr>Snímek 7</vt:lpstr>
      <vt:lpstr>Kapr obecný - pro jeho chov byly vybudovány celé rybniční soustavy, hlavně v období středověku.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PLANETY ZEMĚ</dc:title>
  <dc:creator>ucitel</dc:creator>
  <cp:lastModifiedBy>ucitel</cp:lastModifiedBy>
  <cp:revision>29</cp:revision>
  <dcterms:created xsi:type="dcterms:W3CDTF">2012-12-02T13:08:37Z</dcterms:created>
  <dcterms:modified xsi:type="dcterms:W3CDTF">2013-01-21T12:26:26Z</dcterms:modified>
</cp:coreProperties>
</file>