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0" r:id="rId3"/>
    <p:sldId id="256" r:id="rId4"/>
    <p:sldId id="261" r:id="rId5"/>
    <p:sldId id="262" r:id="rId6"/>
    <p:sldId id="266" r:id="rId7"/>
    <p:sldId id="263" r:id="rId8"/>
    <p:sldId id="264" r:id="rId9"/>
    <p:sldId id="265" r:id="rId10"/>
    <p:sldId id="257" r:id="rId11"/>
    <p:sldId id="268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3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00034" y="357166"/>
          <a:ext cx="7929564" cy="423634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 32_INOVACE_1409_Řeky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Řeky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27.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9. 2012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 8.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1. 2013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řekách na Zemi.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ročníku.</a:t>
            </a:r>
          </a:p>
          <a:p>
            <a:pPr>
              <a:buNone/>
            </a:pPr>
            <a:r>
              <a:rPr lang="cs-CZ" b="1" dirty="0" smtClean="0"/>
              <a:t> Šablona EU peníze školám ZŠ </a:t>
            </a:r>
            <a:r>
              <a:rPr lang="cs-CZ" b="1" smtClean="0"/>
              <a:t>» III/2 Výuka prostřednictvím ICT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  <a:t>ŘEKY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 descr="Soubor:DonauknieVisegra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0001235" cy="75009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PRAMEN – POČÁTEK ŘEKY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Soubor:Volynka-Riverhea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TOK ŘEKY SE DĚLÍ NA TŘI ČÁSTI: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357298"/>
            <a:ext cx="8501122" cy="5286412"/>
          </a:xfrm>
        </p:spPr>
        <p:txBody>
          <a:bodyPr>
            <a:normAutofit/>
          </a:bodyPr>
          <a:lstStyle/>
          <a:p>
            <a:r>
              <a:rPr lang="cs-CZ" sz="4400" dirty="0" smtClean="0"/>
              <a:t>horní tok, s převahou eroze; </a:t>
            </a:r>
          </a:p>
          <a:p>
            <a:r>
              <a:rPr lang="cs-CZ" sz="4400" dirty="0" smtClean="0"/>
              <a:t>střední tok, kde se projevuje eroze i usazeniny, říční údolí je plošší;</a:t>
            </a:r>
          </a:p>
          <a:p>
            <a:r>
              <a:rPr lang="cs-CZ" sz="4400" dirty="0" smtClean="0"/>
              <a:t>dolní tok s převahou sedimentace – údolí je velice ploché, díky masivním usazeninám vznikají rozsáhlé říční nivy.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54494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  <a:t>ŘÍČNÍ NIVA</a:t>
            </a:r>
            <a:b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  <a:t> S MEANDRY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3554" name="Picture 2" descr="Soubor:Meander-Cuckmere River-M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571536" y="0"/>
            <a:ext cx="10530515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94018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  <a:t>NEJDELŠÍ  ŘEKA SVĚTA – AMAZONKA</a:t>
            </a:r>
            <a:b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  <a:t>7062 km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9458" name="Picture 2" descr="Soubor:Mouths of amazon geocover 1990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0410624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14480" y="357166"/>
            <a:ext cx="43577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ÚSTÍ  AMAZONKY</a:t>
            </a:r>
            <a:endParaRPr lang="cs-CZ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797436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  <a:t>HLAVNÍ EVROPSKÁ POVODÍ A ROZVODÍ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1506" name="Picture 2" descr="Soubor:Europäische Wasserscheide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-637358"/>
            <a:ext cx="8072494" cy="79662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571612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Světová úmoří. </a:t>
            </a:r>
            <a:r>
              <a:rPr lang="cs-CZ" sz="2400" dirty="0" smtClean="0"/>
              <a:t>Legenda: fialová - Tichý oceán, růžová - Indický oceán, zelená - Atlantický oceán, bledě modrá - Severní ledový oceán, béžová - Jižní oceán, modrá - Mexický záliv, světle modrá - Středozemní moře, šedá - bezodtoké oblasti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2530" name="Picture 2" descr="Soubor:Ocean drainage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857288" y="1571612"/>
            <a:ext cx="10801153" cy="56436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858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ZÁKLADNÍ INFORMACE</a:t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K ZAPAMATOVÁNÍ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57298"/>
            <a:ext cx="9144000" cy="5500702"/>
          </a:xfrm>
        </p:spPr>
        <p:txBody>
          <a:bodyPr>
            <a:normAutofit/>
          </a:bodyPr>
          <a:lstStyle/>
          <a:p>
            <a:r>
              <a:rPr lang="cs-CZ" dirty="0" smtClean="0"/>
              <a:t>ŘEKA ZAČÍNÁ PRAMENEM – VÝVĚREM PODZEMNÍ VODY NA POVRCH;</a:t>
            </a:r>
          </a:p>
          <a:p>
            <a:r>
              <a:rPr lang="cs-CZ" dirty="0" smtClean="0"/>
              <a:t>ŘÍČNÍ TOK SE DĚLÍ NA HORNÍ, STŘEDNÍ A DOLNÍ;</a:t>
            </a:r>
          </a:p>
          <a:p>
            <a:r>
              <a:rPr lang="cs-CZ" dirty="0" smtClean="0"/>
              <a:t>ŘEKA VYTVÁŘÍ ZÁKRUTY – MEANDRY;</a:t>
            </a:r>
          </a:p>
          <a:p>
            <a:r>
              <a:rPr lang="cs-CZ" dirty="0" smtClean="0"/>
              <a:t>NEJDELŠÍ ŘEKOU SVĚTA JE AMAZONKA;</a:t>
            </a:r>
          </a:p>
          <a:p>
            <a:r>
              <a:rPr lang="cs-CZ" dirty="0" smtClean="0"/>
              <a:t>POVODÍ JE ÚZEMÍ, Z KTERÉHO ODVÁDÍ ŘEKA VODU;</a:t>
            </a:r>
          </a:p>
          <a:p>
            <a:r>
              <a:rPr lang="cs-CZ" dirty="0" smtClean="0"/>
              <a:t>ROZVODÍ TVOŘÍ HRANICI MEZI POVODÍMI;</a:t>
            </a:r>
          </a:p>
          <a:p>
            <a:r>
              <a:rPr lang="cs-CZ" dirty="0" smtClean="0"/>
              <a:t>ÚMOŘÍ JE ČÁST PEVNINY, Z KTERÉ TEČE VODA DO JEDNOHO MOŘE.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78647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JAK SE NAZÝVÁ ZAČÁTEK ŘEKY 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ZAČÁTKEM ŘEKY JE PRAMEN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NEJDELŠÍ ŘEKOU SVĚTA JE 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AMAZONKA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4282" y="2643182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85720" y="5572140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00108"/>
            <a:ext cx="9144000" cy="585789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JAPO.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27.9.2012]. Dostupný na WWW: http://cs.wikipedia.org/wiki/Soubor:Volynka-Riverhead.JPG </a:t>
            </a:r>
          </a:p>
          <a:p>
            <a:r>
              <a:rPr lang="cs-CZ" dirty="0" smtClean="0"/>
              <a:t>NASA.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27.9.2012]. Dostupný na WWW: http://cs.wikipedia.org/wiki/Soubor:Mouths_of_amazon_geocover_1990.png</a:t>
            </a:r>
          </a:p>
          <a:p>
            <a:r>
              <a:rPr lang="cs-CZ" dirty="0" smtClean="0"/>
              <a:t>SANSCULOTTE.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27.9.2012]. Dostupný na WWW: http://cs.wikipedia.org/wiki/Soubor:Europ%C3%A4ische_Wasserscheiden.png</a:t>
            </a:r>
          </a:p>
          <a:p>
            <a:r>
              <a:rPr lang="cs-CZ" dirty="0" smtClean="0"/>
              <a:t>CITYNOISE.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27.9.2012]. Dostupný na WWW: http://cs.wikipedia.org/wiki/Soubor:Ocean_drainage.png</a:t>
            </a:r>
          </a:p>
          <a:p>
            <a:r>
              <a:rPr lang="cs-CZ" dirty="0" smtClean="0"/>
              <a:t>MARTURIUS.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27.9.2012]. Dostupný na WWW: http://</a:t>
            </a:r>
            <a:r>
              <a:rPr lang="cs-CZ" dirty="0" smtClean="0"/>
              <a:t>cs.wikipedia.org/wiki/Soubor:Meander-Cuckmere_River-MT.JPG</a:t>
            </a:r>
          </a:p>
          <a:p>
            <a:r>
              <a:rPr lang="cs-CZ" dirty="0" smtClean="0"/>
              <a:t>DENISOLIVER.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smtClean="0"/>
              <a:t>27.9.2012]. </a:t>
            </a:r>
            <a:r>
              <a:rPr lang="cs-CZ" dirty="0" smtClean="0"/>
              <a:t>Dostupný na WWW: http://cs.wikipedia.org/wiki/Soubor:DonauknieVisegrad.jpg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389</Words>
  <Application>Microsoft Office PowerPoint</Application>
  <PresentationFormat>Předvádění na obrazovce (4:3)</PresentationFormat>
  <Paragraphs>58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ŘEKY</vt:lpstr>
      <vt:lpstr>PRAMEN – POČÁTEK ŘEKY</vt:lpstr>
      <vt:lpstr>TOK ŘEKY SE DĚLÍ NA TŘI ČÁSTI: </vt:lpstr>
      <vt:lpstr>ŘÍČNÍ NIVA  S MEANDRY</vt:lpstr>
      <vt:lpstr>NEJDELŠÍ  ŘEKA SVĚTA – AMAZONKA 7062 km</vt:lpstr>
      <vt:lpstr>HLAVNÍ EVROPSKÁ POVODÍ A ROZVODÍ</vt:lpstr>
      <vt:lpstr>Světová úmoří. Legenda: fialová - Tichý oceán, růžová - Indický oceán, zelená - Atlantický oceán, bledě modrá - Severní ledový oceán, béžová - Jižní oceán, modrá - Mexický záliv, světle modrá - Středozemní moře, šedá - bezodtoké oblasti</vt:lpstr>
      <vt:lpstr>ZÁKLADNÍ INFORMACE  K ZAPAMATOVÁNÍ</vt:lpstr>
      <vt:lpstr>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SLOŽENÍ PLANETY ZEMĚ</dc:title>
  <dc:creator>ucitel</dc:creator>
  <cp:lastModifiedBy>ucitel</cp:lastModifiedBy>
  <cp:revision>17</cp:revision>
  <dcterms:created xsi:type="dcterms:W3CDTF">2012-12-02T13:08:37Z</dcterms:created>
  <dcterms:modified xsi:type="dcterms:W3CDTF">2013-01-21T12:32:28Z</dcterms:modified>
</cp:coreProperties>
</file>