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1" r:id="rId3"/>
    <p:sldId id="256" r:id="rId4"/>
    <p:sldId id="262" r:id="rId5"/>
    <p:sldId id="263" r:id="rId6"/>
    <p:sldId id="264" r:id="rId7"/>
    <p:sldId id="266" r:id="rId8"/>
    <p:sldId id="265" r:id="rId9"/>
    <p:sldId id="257" r:id="rId10"/>
    <p:sldId id="268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8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4408D-4630-4A69-9331-F24F2C3C899A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09C00-FEB1-49D8-A07A-3B871202DB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4408D-4630-4A69-9331-F24F2C3C899A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09C00-FEB1-49D8-A07A-3B871202DB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4408D-4630-4A69-9331-F24F2C3C899A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09C00-FEB1-49D8-A07A-3B871202DB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4408D-4630-4A69-9331-F24F2C3C899A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09C00-FEB1-49D8-A07A-3B871202DB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4408D-4630-4A69-9331-F24F2C3C899A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09C00-FEB1-49D8-A07A-3B871202DB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4408D-4630-4A69-9331-F24F2C3C899A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09C00-FEB1-49D8-A07A-3B871202DB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4408D-4630-4A69-9331-F24F2C3C899A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09C00-FEB1-49D8-A07A-3B871202DB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4408D-4630-4A69-9331-F24F2C3C899A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09C00-FEB1-49D8-A07A-3B871202DB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4408D-4630-4A69-9331-F24F2C3C899A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09C00-FEB1-49D8-A07A-3B871202DB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4408D-4630-4A69-9331-F24F2C3C899A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09C00-FEB1-49D8-A07A-3B871202DB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4408D-4630-4A69-9331-F24F2C3C899A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09C00-FEB1-49D8-A07A-3B871202DB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64408D-4630-4A69-9331-F24F2C3C899A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F09C00-FEB1-49D8-A07A-3B871202DB6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500034" y="357166"/>
          <a:ext cx="7929564" cy="4236343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Jiří Svoboda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 32_INOVACE_1509_Slunce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Slunce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3. 9. 2012 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ověření:  13. 9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2012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97021" y="5186064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28670"/>
            <a:ext cx="9144000" cy="5929330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b="1" dirty="0" smtClean="0"/>
              <a:t>Anotace :</a:t>
            </a:r>
          </a:p>
          <a:p>
            <a:pPr>
              <a:buNone/>
            </a:pPr>
            <a:r>
              <a:rPr lang="cs-CZ" b="1" dirty="0" smtClean="0"/>
              <a:t>Vkladatel :  Jiří Svoboda </a:t>
            </a:r>
          </a:p>
          <a:p>
            <a:pPr>
              <a:buNone/>
            </a:pPr>
            <a:r>
              <a:rPr lang="cs-CZ" b="1" dirty="0" smtClean="0"/>
              <a:t>Formát :   Prezentace Microsoft Office </a:t>
            </a:r>
            <a:r>
              <a:rPr lang="cs-CZ" b="1" dirty="0" err="1" smtClean="0"/>
              <a:t>Powerpoint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Výuková prezentace inovativně seznamuje žáky se základními informacemi o Slunci.</a:t>
            </a:r>
          </a:p>
          <a:p>
            <a:pPr>
              <a:buNone/>
            </a:pPr>
            <a:r>
              <a:rPr lang="cs-CZ" b="1" dirty="0" smtClean="0"/>
              <a:t>Názorným zpracováním motivuje a aktivizuje žáky. </a:t>
            </a:r>
          </a:p>
          <a:p>
            <a:pPr>
              <a:buNone/>
            </a:pPr>
            <a:r>
              <a:rPr lang="cs-CZ" b="1" dirty="0" smtClean="0"/>
              <a:t>Poznatky z ověřování :  obrazový materiál žákům velmi pomáhá k pochopení  probíraného učiva</a:t>
            </a:r>
          </a:p>
          <a:p>
            <a:pPr>
              <a:buNone/>
            </a:pPr>
            <a:r>
              <a:rPr lang="cs-CZ" b="1" dirty="0" smtClean="0"/>
              <a:t>Způsob použití :  datový projektor, interaktivní tabule (plátno) a osobní počítač </a:t>
            </a:r>
          </a:p>
          <a:p>
            <a:pPr>
              <a:buNone/>
            </a:pPr>
            <a:r>
              <a:rPr lang="cs-CZ" b="1" dirty="0" smtClean="0"/>
              <a:t>Ovládání : kliknutím dojde k animaci textu a obrázků</a:t>
            </a:r>
          </a:p>
          <a:p>
            <a:pPr>
              <a:buNone/>
            </a:pPr>
            <a:r>
              <a:rPr lang="cs-CZ" b="1" dirty="0" smtClean="0"/>
              <a:t>Zařazení  :  Základní vzdělávání druhý stupeň » Člověk a příroda – zeměpis  6. ročníku.</a:t>
            </a:r>
          </a:p>
          <a:p>
            <a:pPr>
              <a:buNone/>
            </a:pPr>
            <a:r>
              <a:rPr lang="cs-CZ" b="1" dirty="0" smtClean="0"/>
              <a:t> Šablona EU peníze školám ZŠ </a:t>
            </a:r>
            <a:r>
              <a:rPr lang="cs-CZ" b="1" smtClean="0"/>
              <a:t>» III/2 Výuka prostřednictvím ICT</a:t>
            </a:r>
            <a:endParaRPr lang="cs-CZ" b="1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SLUNCE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 descr="Soubor:Solar sy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785850" y="0"/>
            <a:ext cx="10929081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SLUNCE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 descr="Soubor:Sun in X-Ray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857231"/>
            <a:ext cx="9144000" cy="662608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SLUNCE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482" name="Picture 2" descr="Soubor:Soleil (2)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803652"/>
            <a:ext cx="9144000" cy="685800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1506" name="Picture 2" descr="Soubor:Il Sole (ita)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" y="0"/>
            <a:ext cx="9549111" cy="6858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3554" name="Picture 2" descr="Soubor:172197main NASA Flare Gband lg-withouttext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10351698" cy="6858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000628" y="4643446"/>
            <a:ext cx="471490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SLUNEČNÍ SKVRNA</a:t>
            </a:r>
            <a:endParaRPr lang="cs-CZ" sz="6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2530" name="Picture 2" descr="Soubor:Solar eclips 1999 4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-1143032"/>
            <a:ext cx="9144000" cy="9008867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14348" y="0"/>
            <a:ext cx="77153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ZATMĚNÍ SLUNCE</a:t>
            </a:r>
            <a:endParaRPr lang="cs-CZ" sz="4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1442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ZÁKLADNÍ INFORMACE </a:t>
            </a:r>
            <a:b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K ZAPAMATOVÁNÍ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428736"/>
            <a:ext cx="9001156" cy="542926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SLUNCE JE HVĚZDA STARÁ 4,6 MILIARDY LET;</a:t>
            </a:r>
          </a:p>
          <a:p>
            <a:r>
              <a:rPr lang="cs-CZ" dirty="0" smtClean="0"/>
              <a:t>JE STŘEDEM SLUNEČNÍ SOUSTAVY;</a:t>
            </a:r>
          </a:p>
          <a:p>
            <a:r>
              <a:rPr lang="cs-CZ" dirty="0" smtClean="0"/>
              <a:t>JE VZDÁLENÉ 150 000 </a:t>
            </a:r>
            <a:r>
              <a:rPr lang="cs-CZ" dirty="0" err="1" smtClean="0"/>
              <a:t>000</a:t>
            </a:r>
            <a:r>
              <a:rPr lang="cs-CZ" dirty="0" smtClean="0"/>
              <a:t> km;</a:t>
            </a:r>
          </a:p>
          <a:p>
            <a:r>
              <a:rPr lang="cs-CZ" dirty="0" smtClean="0"/>
              <a:t>JE TO ŽHAVÁ KOULE PLAZMATU, NA POVRCHU JE TEPLÉ ASI 6000 </a:t>
            </a:r>
            <a:r>
              <a:rPr lang="cs-CZ" sz="3600" baseline="30000" dirty="0" smtClean="0"/>
              <a:t>o </a:t>
            </a:r>
            <a:r>
              <a:rPr lang="cs-CZ" sz="3600" dirty="0" smtClean="0"/>
              <a:t>C;</a:t>
            </a:r>
          </a:p>
          <a:p>
            <a:r>
              <a:rPr lang="cs-CZ" dirty="0" smtClean="0"/>
              <a:t>ZÁSOBUJE NÁS TEPLEM A SVĚTLEM;</a:t>
            </a:r>
          </a:p>
          <a:p>
            <a:r>
              <a:rPr lang="cs-CZ" dirty="0" smtClean="0"/>
              <a:t>SLUNCE SE OTÁČÍ KOLEM SVÉ OSY;</a:t>
            </a:r>
          </a:p>
          <a:p>
            <a:r>
              <a:rPr lang="cs-CZ" dirty="0" smtClean="0"/>
              <a:t>SVÍTIT BUDE JEŠTĚ 5 – 7 MILIARD LET;</a:t>
            </a:r>
          </a:p>
          <a:p>
            <a:r>
              <a:rPr lang="cs-CZ" dirty="0" smtClean="0"/>
              <a:t>PŘEMĚNÍ SE NA ČERVENÉHO OBRA A NAKONEC SE STANE BÍLÝM TRPASLÍKEM.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857232"/>
            <a:ext cx="9144000" cy="5786478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OTÁZKA </a:t>
            </a:r>
          </a:p>
          <a:p>
            <a:pPr marL="514350" indent="-514350">
              <a:buNone/>
            </a:pPr>
            <a:r>
              <a:rPr lang="cs-CZ" dirty="0" smtClean="0"/>
              <a:t>JAK TEPLÉ </a:t>
            </a:r>
            <a:r>
              <a:rPr lang="cs-CZ" smtClean="0"/>
              <a:t>JE SLUNCE NA </a:t>
            </a:r>
            <a:r>
              <a:rPr lang="cs-CZ" dirty="0" smtClean="0"/>
              <a:t>POVRCHU</a:t>
            </a:r>
            <a:r>
              <a:rPr lang="cs-CZ" dirty="0" smtClean="0"/>
              <a:t> ?</a:t>
            </a:r>
          </a:p>
          <a:p>
            <a:pPr marL="514350" indent="-514350">
              <a:buNone/>
            </a:pPr>
            <a:r>
              <a:rPr lang="cs-CZ" dirty="0" smtClean="0"/>
              <a:t>ODPOVĚĎ :</a:t>
            </a:r>
          </a:p>
          <a:p>
            <a:pPr marL="514350" indent="-514350">
              <a:buNone/>
            </a:pPr>
            <a:r>
              <a:rPr lang="cs-CZ" dirty="0" smtClean="0"/>
              <a:t>NA POVRCHU JE TEPLÉ ASI 6000 </a:t>
            </a:r>
            <a:r>
              <a:rPr lang="cs-CZ" sz="3600" baseline="30000" dirty="0" smtClean="0"/>
              <a:t>o </a:t>
            </a:r>
            <a:r>
              <a:rPr lang="cs-CZ" sz="3600" dirty="0" smtClean="0"/>
              <a:t>C</a:t>
            </a: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eriod" startAt="2"/>
            </a:pPr>
            <a:r>
              <a:rPr lang="cs-CZ" dirty="0" smtClean="0"/>
              <a:t>OTÁZKA </a:t>
            </a:r>
          </a:p>
          <a:p>
            <a:pPr marL="514350" indent="-514350">
              <a:buNone/>
            </a:pPr>
            <a:r>
              <a:rPr lang="cs-CZ" dirty="0" smtClean="0"/>
              <a:t>V </a:t>
            </a:r>
            <a:r>
              <a:rPr lang="cs-CZ" dirty="0" smtClean="0"/>
              <a:t>CO SE PŘEMĚNÍ SLUNCE NA KONCI SVÉHO ŽIVOTA</a:t>
            </a:r>
            <a:r>
              <a:rPr lang="cs-CZ" dirty="0" smtClean="0"/>
              <a:t> ?</a:t>
            </a:r>
          </a:p>
          <a:p>
            <a:pPr marL="514350" indent="-514350">
              <a:buNone/>
            </a:pPr>
            <a:r>
              <a:rPr lang="cs-CZ" dirty="0" smtClean="0"/>
              <a:t>ODPOVĚĎ </a:t>
            </a:r>
            <a:r>
              <a:rPr lang="cs-CZ" dirty="0" smtClean="0"/>
              <a:t>:</a:t>
            </a:r>
          </a:p>
          <a:p>
            <a:pPr marL="514350" indent="-514350">
              <a:buNone/>
            </a:pPr>
            <a:r>
              <a:rPr lang="cs-CZ" dirty="0" smtClean="0"/>
              <a:t> NA BÍLÉHO TRPASLÍKA</a:t>
            </a:r>
            <a:endParaRPr lang="cs-CZ" dirty="0" smtClean="0"/>
          </a:p>
          <a:p>
            <a:pPr marL="514350" indent="-514350">
              <a:buNone/>
            </a:pP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0" y="2714620"/>
            <a:ext cx="8215370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0" y="5643578"/>
            <a:ext cx="8215370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857232"/>
            <a:ext cx="8786874" cy="5857916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NASA GODDARD LABORATORY FOR ATMOSPHERES.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3.9.2012]. Dostupný na WWW: http://cs.wikipedia.org/wiki/Soubor:Sun_in_X-Ray.png </a:t>
            </a:r>
          </a:p>
          <a:p>
            <a:r>
              <a:rPr lang="cs-CZ" dirty="0" smtClean="0"/>
              <a:t>NEZNÁMÝ.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3.9.2012]. Dostupný na WWW: http://cs.wikipedia.org/wiki/Soubor:Soleil_%282%29.JPG </a:t>
            </a:r>
          </a:p>
          <a:p>
            <a:r>
              <a:rPr lang="cs-CZ" dirty="0" smtClean="0"/>
              <a:t>HENRYKUS.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3.9.2012]. Dostupný na WWW: http://cs.wikipedia.org/wiki/Soubor:Il_Sole_%28ita%29.jpg</a:t>
            </a:r>
          </a:p>
          <a:p>
            <a:r>
              <a:rPr lang="cs-CZ" dirty="0" smtClean="0"/>
              <a:t>LUC VIATOUR.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3.9.2012]. Dostupný na WWW: http://cs.wikipedia.org/wiki/Soubor:Solar_eclips_1999_4.jpg </a:t>
            </a:r>
          </a:p>
          <a:p>
            <a:r>
              <a:rPr lang="cs-CZ" dirty="0" smtClean="0"/>
              <a:t> HARMAN SMITH AND LAURA GENEROSA (NEE BERWIN), GRAPHIC ARTISTS AND CONTRACTORS TO NASA'S JET PROPULSION LABORATORY.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3.9.2012]. Dostupný na WWW: http://cs.wikipedia.org/wiki/Soubor:Solar_sys.jpg </a:t>
            </a:r>
          </a:p>
          <a:p>
            <a:r>
              <a:rPr lang="cs-CZ" dirty="0" smtClean="0"/>
              <a:t>NASA / JAXA.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</a:t>
            </a:r>
            <a:r>
              <a:rPr lang="cs-CZ" smtClean="0"/>
              <a:t>3.9.2012</a:t>
            </a:r>
            <a:r>
              <a:rPr lang="cs-CZ" dirty="0" smtClean="0"/>
              <a:t>]. Dostupný na WWW: http://cs.wikipedia.org/wiki/Soubor:172197main_NASA_Flare_Gband_lg-withouttext.jpg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328</Words>
  <Application>Microsoft Office PowerPoint</Application>
  <PresentationFormat>Předvádění na obrazovce (4:3)</PresentationFormat>
  <Paragraphs>52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ANOTACE</vt:lpstr>
      <vt:lpstr>SLUNCE</vt:lpstr>
      <vt:lpstr>SLUNCE</vt:lpstr>
      <vt:lpstr>SLUNCE</vt:lpstr>
      <vt:lpstr>Snímek 6</vt:lpstr>
      <vt:lpstr>Snímek 7</vt:lpstr>
      <vt:lpstr>Snímek 8</vt:lpstr>
      <vt:lpstr>ZÁKLADNÍ INFORMACE  K ZAPAMATOVÁNÍ</vt:lpstr>
      <vt:lpstr>OPAKOVÁNÍ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SLUNCE</dc:title>
  <dc:creator>ucitel</dc:creator>
  <cp:lastModifiedBy>ucitel</cp:lastModifiedBy>
  <cp:revision>14</cp:revision>
  <dcterms:created xsi:type="dcterms:W3CDTF">2012-12-02T12:57:53Z</dcterms:created>
  <dcterms:modified xsi:type="dcterms:W3CDTF">2013-01-05T16:32:26Z</dcterms:modified>
</cp:coreProperties>
</file>