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60" r:id="rId3"/>
    <p:sldId id="256" r:id="rId4"/>
    <p:sldId id="27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57" r:id="rId16"/>
    <p:sldId id="273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504F-A376-4F30-A363-AFE392CA3D7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E6F7-EFCB-4967-A9F7-658C2E80F6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504F-A376-4F30-A363-AFE392CA3D7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E6F7-EFCB-4967-A9F7-658C2E80F6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504F-A376-4F30-A363-AFE392CA3D7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E6F7-EFCB-4967-A9F7-658C2E80F6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504F-A376-4F30-A363-AFE392CA3D7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E6F7-EFCB-4967-A9F7-658C2E80F6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504F-A376-4F30-A363-AFE392CA3D7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E6F7-EFCB-4967-A9F7-658C2E80F6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504F-A376-4F30-A363-AFE392CA3D7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E6F7-EFCB-4967-A9F7-658C2E80F6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504F-A376-4F30-A363-AFE392CA3D7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E6F7-EFCB-4967-A9F7-658C2E80F6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504F-A376-4F30-A363-AFE392CA3D7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E6F7-EFCB-4967-A9F7-658C2E80F6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504F-A376-4F30-A363-AFE392CA3D7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E6F7-EFCB-4967-A9F7-658C2E80F6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504F-A376-4F30-A363-AFE392CA3D7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E6F7-EFCB-4967-A9F7-658C2E80F6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504F-A376-4F30-A363-AFE392CA3D7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E6F7-EFCB-4967-A9F7-658C2E80F6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6504F-A376-4F30-A363-AFE392CA3D7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77E6F7-EFCB-4967-A9F7-658C2E80F6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2_INOVACE_1609_S.soustava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Sluneční soustava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9. 8. 2012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 13. 9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</a:t>
            </a:r>
            <a:r>
              <a:rPr lang="cs-CZ" b="1" dirty="0" err="1" smtClean="0"/>
              <a:t>Slunešní</a:t>
            </a:r>
            <a:r>
              <a:rPr lang="cs-CZ" b="1" dirty="0" smtClean="0"/>
              <a:t> soustavě.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ročníku.</a:t>
            </a:r>
          </a:p>
          <a:p>
            <a:pPr>
              <a:buNone/>
            </a:pPr>
            <a:r>
              <a:rPr lang="cs-CZ" b="1" dirty="0" smtClean="0"/>
              <a:t> Šablona EU peníze školám ZŠ » III/2 Výuka prostřednictvím ICT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SLUNEČNÍ SOUSTAVA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Soubor:Solar sy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683034" y="0"/>
            <a:ext cx="10929081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NovaSlunecniSousta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85794"/>
            <a:ext cx="9144021" cy="5143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Soubor:Soleil (2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MERKUR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9458" name="Picture 2" descr="Soubor:MESSENGER first photo of unseen side of mercu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0"/>
            <a:ext cx="6929454" cy="69294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VENUŠE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482" name="Picture 2" descr="Soubor:Venus glob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0"/>
            <a:ext cx="6858000" cy="6858000"/>
          </a:xfrm>
          <a:prstGeom prst="rect">
            <a:avLst/>
          </a:prstGeom>
          <a:noFill/>
        </p:spPr>
      </p:pic>
      <p:pic>
        <p:nvPicPr>
          <p:cNvPr id="20484" name="Picture 4" descr="Soubor:Venuspioneeru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7977" y="-285800"/>
            <a:ext cx="6843068" cy="73581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ZEMĚ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1506" name="Picture 2" descr="Soubor:Nasa eart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MARS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2530" name="Picture 2" descr="Soubor:Mars Hubb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0"/>
            <a:ext cx="6858016" cy="6858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JUPITER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3554" name="Picture 2" descr="Soubor:Jupiter ga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-16186"/>
            <a:ext cx="6072198" cy="68741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SATURN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4578" name="Picture 2" descr="Soubor:Saturn (planet) lar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914400" y="-1371599"/>
            <a:ext cx="7315199" cy="914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URAN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5602" name="Picture 2" descr="Soubor:Uranus cloud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1253871" y="-3825694"/>
            <a:ext cx="6286520" cy="146522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NEPTUN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6626" name="Picture 2" descr="Soubor:Neptune Full Disk View - GPN-2000-00044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-59938"/>
            <a:ext cx="6929486" cy="69179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KOMETY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8674" name="Picture 2" descr="Soubor:Comet Halle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46165"/>
            <a:ext cx="9144000" cy="70041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1442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ZÁKLADNÍ INFORMACE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K 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5860"/>
            <a:ext cx="9144000" cy="557214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b="1" u="sng" dirty="0" smtClean="0"/>
              <a:t>SLUNEČNÍ SOUSTAVA :</a:t>
            </a:r>
          </a:p>
          <a:p>
            <a:r>
              <a:rPr lang="cs-CZ" dirty="0" smtClean="0"/>
              <a:t>je planetární systém hvězdy  Slunce, ve kterém se nachází naše domovská planeta Země;</a:t>
            </a:r>
          </a:p>
          <a:p>
            <a:r>
              <a:rPr lang="cs-CZ" dirty="0" smtClean="0"/>
              <a:t>systém tvoří především 8 planet, 5 trpasličích planet, přes 150 měsíců planet  </a:t>
            </a:r>
            <a:r>
              <a:rPr lang="cs-CZ" dirty="0" smtClean="0"/>
              <a:t>a </a:t>
            </a:r>
            <a:r>
              <a:rPr lang="cs-CZ" dirty="0" smtClean="0"/>
              <a:t>další menší tělesa jako planetky, komety, meteoroidy atd.;</a:t>
            </a:r>
          </a:p>
          <a:p>
            <a:r>
              <a:rPr lang="cs-CZ" dirty="0" smtClean="0"/>
              <a:t>Sluneční soustava je součástí Galaxie známé </a:t>
            </a:r>
            <a:r>
              <a:rPr lang="cs-CZ" dirty="0" smtClean="0"/>
              <a:t>         pod </a:t>
            </a:r>
            <a:r>
              <a:rPr lang="cs-CZ" dirty="0" smtClean="0"/>
              <a:t>názvem Mléčná dráha;</a:t>
            </a:r>
          </a:p>
          <a:p>
            <a:r>
              <a:rPr lang="cs-CZ" dirty="0" smtClean="0"/>
              <a:t>vznikla před více než 4,6 miliardami let.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CO JE STŘEDEM SLUNEČNÍ SOUSTAVY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SLUNCE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KOLIK HLAVNÍCH PLANET TVOŘÍ SLUNEČNÍ SOUSTAVU?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8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4282" y="2643182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14282" y="6143644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00108"/>
            <a:ext cx="9144000" cy="5857892"/>
          </a:xfrm>
        </p:spPr>
        <p:txBody>
          <a:bodyPr>
            <a:normAutofit fontScale="47500" lnSpcReduction="20000"/>
          </a:bodyPr>
          <a:lstStyle/>
          <a:p>
            <a:r>
              <a:rPr lang="cs-CZ" dirty="0" smtClean="0"/>
              <a:t>HARMAN SMITH AND LAURA GENEROSA (NEE BERWIN), GRAPHIC ARTISTS AND CONTRACTORS TO NASA'S JET PROPULSION LABORATORY..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9.8.2012]. Dostupný na WWW: http://cs.wikipedia.org/wiki/Soubor:Solar_sys.jpg 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9.8.2012]. Dostupný na WWW: http://cs.wikipedia.org/wiki/Soubor:Soleil_%282%29.JPG </a:t>
            </a:r>
          </a:p>
          <a:p>
            <a:r>
              <a:rPr lang="cs-CZ" dirty="0" smtClean="0"/>
              <a:t>NASA/JOHNS HOPKINS UNIVERSITY APPLIED PHYSICS LABORATORY/CARNEGIE INSTITUTION OF WASHINGTON.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9.8.2012]. Dostupný na WWW: http://cs.wikipedia.org/wiki/Soubor:MESSENGER_first_photo_of_unseen_side_of_mercury.jpg</a:t>
            </a:r>
          </a:p>
          <a:p>
            <a:r>
              <a:rPr lang="cs-CZ" dirty="0" smtClean="0"/>
              <a:t>NASA.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9.8.2012]. Dostupný na WWW: http://cs.wikipedia.org/wiki/Soubor:Venus_globe.jpg </a:t>
            </a:r>
          </a:p>
          <a:p>
            <a:r>
              <a:rPr lang="cs-CZ" dirty="0" smtClean="0"/>
              <a:t> NASA.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9.8.2012]. Dostupný na WWW: http://cs.wikipedia.org/wiki/Soubor:Venuspioneeruv.jpg </a:t>
            </a:r>
          </a:p>
          <a:p>
            <a:r>
              <a:rPr lang="cs-CZ" dirty="0" smtClean="0"/>
              <a:t>NASA ESA.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9.8.2012]. Dostupný na WWW: http://cs.wikipedia.org/wiki/Soubor:Nasa_earth.jpg </a:t>
            </a:r>
          </a:p>
          <a:p>
            <a:r>
              <a:rPr lang="cs-CZ" dirty="0" smtClean="0"/>
              <a:t>NASA AND THE HUBBLE HERITAGE TEAM (STSCI/AURA).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9.8.2012]. Dostupný na WWW: http://cs.wikipedia.org/wiki/Soubor:Mars_Hubble.jpg </a:t>
            </a:r>
          </a:p>
          <a:p>
            <a:r>
              <a:rPr lang="cs-CZ" dirty="0" smtClean="0"/>
              <a:t>VOYAGER 1.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9.8.2012]. Dostupný na WWW: http://cs.wikipedia.org/wiki/Soubor:Jupiter_gany.jpg </a:t>
            </a:r>
          </a:p>
          <a:p>
            <a:r>
              <a:rPr lang="cs-CZ" dirty="0" smtClean="0"/>
              <a:t>VOYAGER 2.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9.8.2012]. Dostupný na WWW: http://cs.wikipedia.org/wiki/Soubor:Saturn_%28planet%29_large.jpg </a:t>
            </a:r>
          </a:p>
          <a:p>
            <a:r>
              <a:rPr lang="cs-CZ" dirty="0" smtClean="0"/>
              <a:t>NASA, ESA.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9.8.2012]. Dostupný na WWW: http://cs.wikipedia.org/wiki/Soubor:Uranus_clouds.jpg</a:t>
            </a:r>
          </a:p>
          <a:p>
            <a:r>
              <a:rPr lang="cs-CZ" dirty="0" smtClean="0"/>
              <a:t>NASA.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9.8.2012]. Dostupný na WWW: http://cs.wikipedia.org/wiki/Soubor:Neptune_Full_Disk_View_-_GPN-2000-000443.jpg  </a:t>
            </a:r>
          </a:p>
          <a:p>
            <a:r>
              <a:rPr lang="cs-CZ" dirty="0" smtClean="0"/>
              <a:t>IAU/NASA.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9.8.2012]. Dostupný na WWW: http://cs.wikipedia.org/wiki/Soubor:NovaSlunecniSoustava.jpg </a:t>
            </a:r>
          </a:p>
          <a:p>
            <a:r>
              <a:rPr lang="cs-CZ" dirty="0" smtClean="0"/>
              <a:t>KUIPER AIRBORNE OBSERVATORY.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smtClean="0"/>
              <a:t>9.8.2012</a:t>
            </a:r>
            <a:r>
              <a:rPr lang="cs-CZ" dirty="0" smtClean="0"/>
              <a:t>]. Dostupný na WWW: http://cs.wikipedia.org/wiki/Soubor:Comet_Halley.jpg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418</Words>
  <Application>Microsoft Office PowerPoint</Application>
  <PresentationFormat>Předvádění na obrazovce (4:3)</PresentationFormat>
  <Paragraphs>61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</vt:lpstr>
      <vt:lpstr>SLUNEČNÍ SOUSTAVA</vt:lpstr>
      <vt:lpstr>Snímek 4</vt:lpstr>
      <vt:lpstr>SLUNCE</vt:lpstr>
      <vt:lpstr>MERKUR</vt:lpstr>
      <vt:lpstr>VENUŠE</vt:lpstr>
      <vt:lpstr>ZEMĚ</vt:lpstr>
      <vt:lpstr>MARS</vt:lpstr>
      <vt:lpstr>JUPITER</vt:lpstr>
      <vt:lpstr>SATURN</vt:lpstr>
      <vt:lpstr>URAN</vt:lpstr>
      <vt:lpstr>NEPTUN</vt:lpstr>
      <vt:lpstr>KOMETY</vt:lpstr>
      <vt:lpstr>ZÁKLADNÍ INFORMACE  K ZAPAMATOVÁNÍ</vt:lpstr>
      <vt:lpstr>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SLUNEČNÍ SOUSTAVA</dc:title>
  <dc:creator>ucitel</dc:creator>
  <cp:lastModifiedBy>Dum</cp:lastModifiedBy>
  <cp:revision>18</cp:revision>
  <dcterms:created xsi:type="dcterms:W3CDTF">2012-12-02T13:04:00Z</dcterms:created>
  <dcterms:modified xsi:type="dcterms:W3CDTF">2013-08-25T08:15:37Z</dcterms:modified>
</cp:coreProperties>
</file>