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9" r:id="rId3"/>
    <p:sldId id="256" r:id="rId4"/>
    <p:sldId id="261" r:id="rId5"/>
    <p:sldId id="262" r:id="rId6"/>
    <p:sldId id="263" r:id="rId7"/>
    <p:sldId id="264" r:id="rId8"/>
    <p:sldId id="265" r:id="rId9"/>
    <p:sldId id="266" r:id="rId10"/>
    <p:sldId id="257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32_INOVACE_1909_Vodopády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Vodopády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3. 9.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10.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vodopádech na Zemi.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» III/2 Výuka prostřednictvím ICT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accent2">
                    <a:lumMod val="50000"/>
                  </a:schemeClr>
                </a:solidFill>
              </a:rPr>
              <a:t>VODOPÁDY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Cataratas0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VODOPÁDY IGUACU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Iguacu-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785794"/>
            <a:ext cx="4643470" cy="71136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ANGELŮV VODOPÁD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Soubor:Salto Angel from Rat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32"/>
            <a:ext cx="9144000" cy="6858000"/>
          </a:xfrm>
          <a:prstGeom prst="rect">
            <a:avLst/>
          </a:prstGeom>
          <a:noFill/>
        </p:spPr>
      </p:pic>
      <p:pic>
        <p:nvPicPr>
          <p:cNvPr id="19460" name="Picture 4" descr="Soubor:Angel fal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857232"/>
            <a:ext cx="9239312" cy="69294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NIAGARSKÉ VODOPÁDY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Soubor:Niagara Falls USA-CANA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4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VIKTORIINY VODOPÁDY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Victoria Falls from Zambia(August 2009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32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PANČAVSKÝ VODOPÁD V KRKONOŠÍCH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3554" name="Picture 2" descr="Soubor:Pancavsky vodopad 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96495"/>
            <a:ext cx="9144000" cy="6858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0010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MUMLAVSKÝ VODOPÁD V KRKONOŠÍCH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4578" name="Picture 2" descr="Soubor:Mumlavsky vodop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32"/>
            <a:ext cx="9144064" cy="6858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VODOPÁDY VZNIKÁJÍ NA TOKU ŘEK NEBO POTOKŮ;</a:t>
            </a:r>
          </a:p>
          <a:p>
            <a:r>
              <a:rPr lang="cs-CZ" dirty="0" smtClean="0"/>
              <a:t>VELKÉ MNOŽSTVÍ VODOPÁDŮ JE V NORSKU;</a:t>
            </a:r>
          </a:p>
          <a:p>
            <a:r>
              <a:rPr lang="cs-CZ" dirty="0" smtClean="0"/>
              <a:t>NEJVYŠŠÍ VODOPÁD SVĚTA  - ANGELŮV VODOPÁD JE VYSOKÝ 979 m, NACHÁZÍ SE VE VENEZUELE;</a:t>
            </a:r>
          </a:p>
          <a:p>
            <a:r>
              <a:rPr lang="cs-CZ" dirty="0" smtClean="0"/>
              <a:t>VELMI ZNÁMÉ JSOU NIAGARSKÉ VODOPÁDY MEZI USA A KANADOU;</a:t>
            </a:r>
          </a:p>
          <a:p>
            <a:r>
              <a:rPr lang="cs-CZ" dirty="0" smtClean="0"/>
              <a:t>VIKTORIINY VODOPÁDY SE NACHÁZEJÍ V JIŽNÍ AFRICE NA ŘECE ZAMBEZI;</a:t>
            </a:r>
          </a:p>
          <a:p>
            <a:r>
              <a:rPr lang="cs-CZ" dirty="0" smtClean="0"/>
              <a:t>NEJVYŠŠÍ VODOPÁD V ČR JE PANČAVSKÝ VODOPÁD </a:t>
            </a:r>
            <a:r>
              <a:rPr lang="cs-CZ" dirty="0" smtClean="0"/>
              <a:t>                 S </a:t>
            </a:r>
            <a:r>
              <a:rPr lang="cs-CZ" dirty="0" smtClean="0"/>
              <a:t>VÝŠKOU 145 m – NACHÁZÍ SE V KRKONOŠÍCH;</a:t>
            </a:r>
          </a:p>
          <a:p>
            <a:r>
              <a:rPr lang="cs-CZ" dirty="0" smtClean="0"/>
              <a:t>NEJMOHUTNĚJŠÍ VODOPÁD V ČR JE MUMLAVSKÝ VODOPÁD – NACHÁZÍ SE TAKÉ V KRKONOŠÍCH.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 SE JMENUJE NEJVYŠŠÍ VODOPÁD SVĚTA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NEJVYŠŠÍ VODOPÁD SVĚTA  JE ANGELŮV VODOPÁD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KDE SE NACHÁZÍ NEJVYŠŠÍ VODOPÁD ČR?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NACHÁZÍ  SE V KRKONOŠÍCH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429684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ANOUCHKA UNEL.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http://cs.wikipedia.org/wiki/Soubor:Cataratas027.jpg </a:t>
            </a:r>
          </a:p>
          <a:p>
            <a:r>
              <a:rPr lang="cs-CZ" dirty="0" smtClean="0"/>
              <a:t>REINHARD, Jahn.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http://cs.wikipedia.org/wiki/Soubor:Iguacu-004.jpg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http://cs.wikipedia.org/wiki/Soubor:Salto_Angel_from_Raton.JPG </a:t>
            </a:r>
          </a:p>
          <a:p>
            <a:r>
              <a:rPr lang="cs-CZ" dirty="0" smtClean="0"/>
              <a:t>YOSEMITE.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http://cs.wikipedia.org/wiki/Soubor:Angel_falls.jpg </a:t>
            </a:r>
          </a:p>
          <a:p>
            <a:r>
              <a:rPr lang="cs-CZ" dirty="0" smtClean="0"/>
              <a:t>ĈIUĴAŬDE.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http://cs.wikipedia.org/wiki/Soubor:Niagara_Falls_USA-CANADA.jpg </a:t>
            </a:r>
          </a:p>
          <a:p>
            <a:r>
              <a:rPr lang="cs-CZ" dirty="0" smtClean="0"/>
              <a:t>KOUNOSU.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http://cs.wikipedia.org/wiki/Soubor:Victoria_Falls_from_Zambia%28August_2009%29.jpg </a:t>
            </a:r>
          </a:p>
          <a:p>
            <a:r>
              <a:rPr lang="cs-CZ" dirty="0" smtClean="0"/>
              <a:t>BALABAN.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http://cs.wikipedia.org/wiki/Soubor:Pancavsky_vodopad_02.jpg </a:t>
            </a:r>
          </a:p>
          <a:p>
            <a:r>
              <a:rPr lang="cs-CZ" dirty="0" smtClean="0"/>
              <a:t>DRACEANE.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3.9.2012</a:t>
            </a:r>
            <a:r>
              <a:rPr lang="cs-CZ" dirty="0" smtClean="0"/>
              <a:t>]. Dostupný na WWW: http://cs.wikipedia.org/wiki/Soubor:Mumlavsky_vodopad.jpg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359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VODOPÁDY</vt:lpstr>
      <vt:lpstr>VODOPÁDY IGUACU</vt:lpstr>
      <vt:lpstr>ANGELŮV VODOPÁD</vt:lpstr>
      <vt:lpstr>NIAGARSKÉ VODOPÁDY</vt:lpstr>
      <vt:lpstr>VIKTORIINY VODOPÁDY</vt:lpstr>
      <vt:lpstr>PANČAVSKÝ VODOPÁD V KRKONOŠÍCH</vt:lpstr>
      <vt:lpstr>MUMLAVSKÝ VODOPÁD V KRKONOŠÍCH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Dum</cp:lastModifiedBy>
  <cp:revision>27</cp:revision>
  <dcterms:created xsi:type="dcterms:W3CDTF">2012-12-02T13:08:37Z</dcterms:created>
  <dcterms:modified xsi:type="dcterms:W3CDTF">2013-08-25T08:22:05Z</dcterms:modified>
</cp:coreProperties>
</file>