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56" r:id="rId4"/>
    <p:sldId id="261" r:id="rId5"/>
    <p:sldId id="263" r:id="rId6"/>
    <p:sldId id="265" r:id="rId7"/>
    <p:sldId id="264" r:id="rId8"/>
    <p:sldId id="266" r:id="rId9"/>
    <p:sldId id="268" r:id="rId10"/>
    <p:sldId id="269" r:id="rId11"/>
    <p:sldId id="270" r:id="rId12"/>
    <p:sldId id="271" r:id="rId13"/>
    <p:sldId id="278" r:id="rId14"/>
    <p:sldId id="277" r:id="rId15"/>
    <p:sldId id="257" r:id="rId16"/>
    <p:sldId id="280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32_INOVACE_0609_Hydrosféra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Hydrosféra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30. 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3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1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hydrosféře Země.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HYDROSFÉRA –VODNÍ OBAL 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Watercycleczechhig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548754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MOŘE</a:t>
            </a:r>
            <a:endParaRPr lang="cs-CZ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Soubor:North Sea 01 ubt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ŘEKY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Grand Tetons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4071990"/>
            <a:ext cx="9144000" cy="1219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PŘEHRADY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Soubor:Lakevyrnwysumm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071734" y="-1000156"/>
            <a:ext cx="12581578" cy="84296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RYBNÍKY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Jordan Pond in Tabor 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9810733" cy="7358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JEZERA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Soubor:Cavell Glacier with Crevices and Annual Ring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857279"/>
            <a:ext cx="11623774" cy="7715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BAŽINY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Soubor:Elbe swam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1"/>
            <a:ext cx="10332203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Soubor:Iceberg-Antarctic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665638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OBLAKA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 descr="Soubor:Cumulus clouds in fair weather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PODZEMNÍ VODA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9698" name="Picture 2" descr="Soubor:Zvode&amp;ncaron; artézská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500306"/>
            <a:ext cx="9035795" cy="54435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299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VODA V ROSTLINÁCH A ŽIVOČIŠÍCH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22" name="Picture 2" descr="Soubor:Split Alo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5"/>
            <a:ext cx="5143504" cy="6858005"/>
          </a:xfrm>
          <a:prstGeom prst="rect">
            <a:avLst/>
          </a:prstGeom>
          <a:noFill/>
        </p:spPr>
      </p:pic>
      <p:pic>
        <p:nvPicPr>
          <p:cNvPr id="4098" name="Picture 2" descr="Soubor:Clematis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730382"/>
            <a:ext cx="9144000" cy="75883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/>
          <a:lstStyle/>
          <a:p>
            <a:r>
              <a:rPr lang="cs-CZ" dirty="0" smtClean="0"/>
              <a:t>HYDROSFÉRA ZEMĚ JE VODNÍ OBAL ZEMĚ;</a:t>
            </a:r>
          </a:p>
          <a:p>
            <a:r>
              <a:rPr lang="cs-CZ" dirty="0" smtClean="0"/>
              <a:t>DO HYDROSFÉRY PATŘÍ POVRCHOVÁ, PODPOVRCHOVÁ VODA, </a:t>
            </a:r>
            <a:r>
              <a:rPr lang="cs-CZ" dirty="0" err="1" smtClean="0"/>
              <a:t>VODA</a:t>
            </a:r>
            <a:r>
              <a:rPr lang="cs-CZ" dirty="0" smtClean="0"/>
              <a:t> V ATMOSFÉŘE NEBO VODA V ORGANISMECH;</a:t>
            </a:r>
          </a:p>
          <a:p>
            <a:r>
              <a:rPr lang="cs-CZ" dirty="0" smtClean="0"/>
              <a:t>NEJVÍCE VODY JE V OCEÁNECH;</a:t>
            </a:r>
          </a:p>
          <a:p>
            <a:r>
              <a:rPr lang="cs-CZ" dirty="0" smtClean="0"/>
              <a:t>NA PLANETĚ ZEMI JE NEUSTÁLÝ KOLOBĚH VODY;</a:t>
            </a:r>
          </a:p>
          <a:p>
            <a:r>
              <a:rPr lang="cs-CZ" dirty="0" smtClean="0"/>
              <a:t>VODA JE ZÁKLADNÍ PŘEDPOKLAD ŽIVOTA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HYDROSFÉRA ZEMĚ JE</a:t>
            </a:r>
            <a:r>
              <a:rPr lang="cs-CZ" dirty="0" smtClean="0"/>
              <a:t> 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VODNÍ OBAL ZEMĚ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 KDE JE SOUSTŘEDĚNO </a:t>
            </a:r>
            <a:r>
              <a:rPr lang="cs-CZ" smtClean="0"/>
              <a:t>NEJVÍCE VODY </a:t>
            </a:r>
            <a:r>
              <a:rPr lang="cs-CZ" dirty="0" smtClean="0"/>
              <a:t>NA ZEMI?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V OCEÁNECH</a:t>
            </a: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SLADY.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http://cs.wikipedia.org/wiki/Soubor:Watercycleczechhigh.jpg </a:t>
            </a:r>
          </a:p>
          <a:p>
            <a:r>
              <a:rPr lang="pl-PL" dirty="0" smtClean="0"/>
              <a:t>SIENICKI, Tomasz. </a:t>
            </a:r>
            <a:r>
              <a:rPr lang="pl-PL" i="1" dirty="0" smtClean="0"/>
              <a:t>wikipedia</a:t>
            </a:r>
            <a:r>
              <a:rPr lang="pl-PL" dirty="0" smtClean="0"/>
              <a:t> [online]. [cit. 30.9.2012]. Dostupn</a:t>
            </a:r>
          </a:p>
          <a:p>
            <a:r>
              <a:rPr lang="pl-PL" dirty="0" smtClean="0"/>
              <a:t>ý na WWW: http://cs.wikipedia.org/wiki/Soubor:North_Sea_01_ubt.jpeg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http://cs.wikipedia.org/wiki/Soubor:Grand_Tetons11.jpg</a:t>
            </a:r>
          </a:p>
          <a:p>
            <a:r>
              <a:rPr lang="cs-CZ" dirty="0" smtClean="0"/>
              <a:t>MIAOW </a:t>
            </a:r>
            <a:r>
              <a:rPr lang="cs-CZ" dirty="0" err="1" smtClean="0"/>
              <a:t>MIAOW.</a:t>
            </a:r>
            <a:r>
              <a:rPr lang="cs-CZ" dirty="0" smtClean="0"/>
              <a:t>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http://cs.wikipedia.org/wiki/Soubor:Jordan_Pond_in_Tabor_CZ.JPG  </a:t>
            </a:r>
          </a:p>
          <a:p>
            <a:r>
              <a:rPr lang="cs-CZ" dirty="0" smtClean="0"/>
              <a:t>SEAN THE SPOOK..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http://cs.wikipedia.org/wiki/Soubor:Lakevyrnwysummer.jpg </a:t>
            </a:r>
          </a:p>
          <a:p>
            <a:r>
              <a:rPr lang="cs-CZ" dirty="0" smtClean="0"/>
              <a:t>WING-CHI POON.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http://cs.wikipedia.org/wiki/Soubor:Cavell_Glacier_with_Crevices_and_Annual_Rings.jpg </a:t>
            </a:r>
          </a:p>
          <a:p>
            <a:r>
              <a:rPr lang="cs-CZ" dirty="0" smtClean="0"/>
              <a:t>JÜRGEN FROM SANDESNEBEN.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http://cs.wikipedia.org/wiki/Soubor:Elbe_swamp.jpg</a:t>
            </a:r>
          </a:p>
          <a:p>
            <a:r>
              <a:rPr lang="cs-CZ" dirty="0" smtClean="0"/>
              <a:t>UWE KILS.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http://cs.wikipedia.org/wiki/Soubor:Iceberg-Antarctica.jpg</a:t>
            </a:r>
          </a:p>
          <a:p>
            <a:r>
              <a:rPr lang="cs-CZ" dirty="0" smtClean="0"/>
              <a:t>JASTREMSKI, Michael.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http://cs.wikipedia.org/wiki/Soubor:Cumulus_clouds_in_fair_weather.jpeg</a:t>
            </a:r>
          </a:p>
          <a:p>
            <a:r>
              <a:rPr lang="cs-CZ" dirty="0" smtClean="0"/>
              <a:t>PASTUSZEK.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http://cs.wikipedia.org/wiki/Soubor:Zvode%C5%88_art%C3%A9zsk%C3%A1.png</a:t>
            </a:r>
          </a:p>
          <a:p>
            <a:r>
              <a:rPr lang="cs-CZ" dirty="0" smtClean="0"/>
              <a:t>RAUL654.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http://cs.wikipedia.org/wiki/Soubor:Split_Aloe.jpg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30.9.2012]. Dostupný na WWW: http://cs.wikipedia.org/wiki/Soubor:Clematis2.jpg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394</Words>
  <Application>Microsoft Office PowerPoint</Application>
  <PresentationFormat>Předvádění na obrazovce (4:3)</PresentationFormat>
  <Paragraphs>61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HYDROSFÉRA –VODNÍ OBAL </vt:lpstr>
      <vt:lpstr>Snímek 4</vt:lpstr>
      <vt:lpstr>MOŘE</vt:lpstr>
      <vt:lpstr>ŘEKY</vt:lpstr>
      <vt:lpstr>PŘEHRADY</vt:lpstr>
      <vt:lpstr>RYBNÍKY</vt:lpstr>
      <vt:lpstr>JEZERA</vt:lpstr>
      <vt:lpstr>BAŽINY</vt:lpstr>
      <vt:lpstr>LEDOVCE</vt:lpstr>
      <vt:lpstr>OBLAKA</vt:lpstr>
      <vt:lpstr>PODZEMNÍ VODA</vt:lpstr>
      <vt:lpstr>VODA V ROSTLINÁCH A ŽIVOČIŠÍCH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ucitel</cp:lastModifiedBy>
  <cp:revision>26</cp:revision>
  <dcterms:created xsi:type="dcterms:W3CDTF">2012-12-02T13:08:37Z</dcterms:created>
  <dcterms:modified xsi:type="dcterms:W3CDTF">2013-01-05T15:53:24Z</dcterms:modified>
</cp:coreProperties>
</file>