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F1DE428-FD19-4318-B618-2D28CC24397B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2EFA015-6E2B-47AC-A1D7-1BA1F17AC5D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000" dirty="0" smtClean="0"/>
              <a:t>SPORTS</a:t>
            </a:r>
            <a:endParaRPr lang="cs-CZ" sz="7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FOOTBALL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86116" y="1571612"/>
            <a:ext cx="2505081" cy="250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TENNIS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785926"/>
            <a:ext cx="2719395" cy="2719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BASKETBALL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14678" y="1571612"/>
            <a:ext cx="27146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HOCKEY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86116" y="1714488"/>
            <a:ext cx="2605893" cy="2605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CHESS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428992" y="1785926"/>
            <a:ext cx="2362205" cy="2362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SWIMMING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143240" y="1785926"/>
            <a:ext cx="2794807" cy="2794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SKIING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86116" y="1714488"/>
            <a:ext cx="2505081" cy="250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SLEDGING</a:t>
            </a:r>
            <a:endParaRPr lang="cs-CZ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143240" y="1714488"/>
            <a:ext cx="2790833" cy="2790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</TotalTime>
  <Words>9</Words>
  <Application>Microsoft Office PowerPoint</Application>
  <PresentationFormat>Předvádění na obrazovce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Aspekt</vt:lpstr>
      <vt:lpstr>SPORTS</vt:lpstr>
      <vt:lpstr>FOOTBALL</vt:lpstr>
      <vt:lpstr>TENNIS</vt:lpstr>
      <vt:lpstr>BASKETBALL</vt:lpstr>
      <vt:lpstr>HOCKEY</vt:lpstr>
      <vt:lpstr>CHESS</vt:lpstr>
      <vt:lpstr>SWIMMING</vt:lpstr>
      <vt:lpstr>SKIING</vt:lpstr>
      <vt:lpstr>SLEDGING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SPORTS</dc:title>
  <dc:creator>peta</dc:creator>
  <cp:lastModifiedBy>peta</cp:lastModifiedBy>
  <cp:revision>1</cp:revision>
  <dcterms:created xsi:type="dcterms:W3CDTF">2011-10-05T16:51:30Z</dcterms:created>
  <dcterms:modified xsi:type="dcterms:W3CDTF">2011-10-05T17:01:32Z</dcterms:modified>
</cp:coreProperties>
</file>