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7" r:id="rId10"/>
    <p:sldId id="265" r:id="rId11"/>
    <p:sldId id="264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D8D93-82B1-45E2-B55A-205914A37D2B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C819D-642D-4261-BA32-C2E8071506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D8D93-82B1-45E2-B55A-205914A37D2B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C819D-642D-4261-BA32-C2E80715068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D8D93-82B1-45E2-B55A-205914A37D2B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C819D-642D-4261-BA32-C2E8071506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D8D93-82B1-45E2-B55A-205914A37D2B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C819D-642D-4261-BA32-C2E80715068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D8D93-82B1-45E2-B55A-205914A37D2B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C819D-642D-4261-BA32-C2E8071506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D8D93-82B1-45E2-B55A-205914A37D2B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C819D-642D-4261-BA32-C2E8071506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D8D93-82B1-45E2-B55A-205914A37D2B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C819D-642D-4261-BA32-C2E8071506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D8D93-82B1-45E2-B55A-205914A37D2B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C819D-642D-4261-BA32-C2E807150683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D8D93-82B1-45E2-B55A-205914A37D2B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C819D-642D-4261-BA32-C2E80715068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D8D93-82B1-45E2-B55A-205914A37D2B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C819D-642D-4261-BA32-C2E8071506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D8D93-82B1-45E2-B55A-205914A37D2B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C819D-642D-4261-BA32-C2E807150683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F75D8D93-82B1-45E2-B55A-205914A37D2B}" type="datetimeFigureOut">
              <a:rPr lang="cs-CZ" smtClean="0"/>
              <a:t>25.8.2013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A6C819D-642D-4261-BA32-C2E80715068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1"/>
          </p:nvPr>
        </p:nvSpPr>
        <p:spPr>
          <a:xfrm>
            <a:off x="539552" y="1052737"/>
            <a:ext cx="7961511" cy="5305202"/>
          </a:xfrm>
        </p:spPr>
        <p:txBody>
          <a:bodyPr/>
          <a:lstStyle/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Autor:  Dobiášová Michaela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Název:  VY_32_INOVACE_04_A 5_Vodstvo Severní Ameriky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Téma:   Amerika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2264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/>
              <a:t>SEVERNÍ  AMERIKA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VODSTVO</a:t>
            </a:r>
            <a:endParaRPr lang="cs-CZ" sz="5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99119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Velké, bohaté na vodu</a:t>
            </a:r>
          </a:p>
          <a:p>
            <a:r>
              <a:rPr lang="cs-CZ" dirty="0" smtClean="0"/>
              <a:t>3 úmoří :</a:t>
            </a:r>
          </a:p>
          <a:p>
            <a:pPr marL="514350" indent="-514350">
              <a:buFont typeface="+mj-lt"/>
              <a:buAutoNum type="arabicPeriod"/>
            </a:pPr>
            <a:r>
              <a:rPr lang="cs-CZ" u="sng" dirty="0" smtClean="0"/>
              <a:t>Severní ledový oceán</a:t>
            </a:r>
            <a:r>
              <a:rPr lang="cs-CZ" dirty="0" smtClean="0"/>
              <a:t>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- Mackenzie = nejmohutnější řeka Kanady</a:t>
            </a:r>
          </a:p>
          <a:p>
            <a:pPr marL="514350" indent="-514350">
              <a:buAutoNum type="arabicPeriod" startAt="2"/>
            </a:pPr>
            <a:r>
              <a:rPr lang="cs-CZ" u="sng" dirty="0" smtClean="0"/>
              <a:t>Atlantský oceán</a:t>
            </a:r>
          </a:p>
          <a:p>
            <a:pPr marL="0" indent="0">
              <a:buNone/>
            </a:pPr>
            <a:r>
              <a:rPr lang="cs-CZ" dirty="0" smtClean="0"/>
              <a:t>      - Mississippi = největší v Severní Americe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- 4. nejdelší na světě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přítok Missouri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81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19256" cy="4281339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Rio Grande = tvoří přírodní hranici mezi USA 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Mexikem</a:t>
            </a:r>
          </a:p>
          <a:p>
            <a:pPr marL="514350" indent="-514350">
              <a:buAutoNum type="arabicPeriod" startAt="3"/>
            </a:pPr>
            <a:r>
              <a:rPr lang="cs-CZ" u="sng" dirty="0" smtClean="0"/>
              <a:t>Tichý oceán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- Yukon = 3. nejdelší v Severní Americe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-  protéká Aljaškou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-  Colorado = Velký kaňon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-  </a:t>
            </a:r>
            <a:r>
              <a:rPr lang="cs-CZ" dirty="0" err="1" smtClean="0"/>
              <a:t>Sacramento</a:t>
            </a:r>
            <a:r>
              <a:rPr lang="cs-CZ" dirty="0" smtClean="0"/>
              <a:t>, </a:t>
            </a:r>
            <a:r>
              <a:rPr lang="cs-CZ" dirty="0" err="1" smtClean="0"/>
              <a:t>Snake</a:t>
            </a:r>
            <a:r>
              <a:rPr lang="cs-CZ" dirty="0" smtClean="0"/>
              <a:t>, Columbia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3969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8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836712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980728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096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841474"/>
            <a:ext cx="603885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81853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5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Pozůstatky dob ledových</a:t>
            </a:r>
          </a:p>
          <a:p>
            <a:r>
              <a:rPr lang="cs-CZ" dirty="0" smtClean="0"/>
              <a:t>Velká jezera ( Velká kanadská, Velká americko- – kanadská)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1. Hořejší – největší sladkovodní jezero světa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2. Hurónské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3. Michiganské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4. Erijské</a:t>
            </a:r>
          </a:p>
          <a:p>
            <a:pPr marL="0" indent="0">
              <a:buNone/>
            </a:pPr>
            <a:r>
              <a:rPr lang="cs-CZ" dirty="0" smtClean="0"/>
              <a:t>                       = Niagarské vodopády (50 m vysoké)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5. Ontario</a:t>
            </a:r>
          </a:p>
          <a:p>
            <a:pPr marL="0" indent="0">
              <a:buNone/>
            </a:pPr>
            <a:r>
              <a:rPr lang="cs-CZ" dirty="0" smtClean="0"/>
              <a:t>= všechna spojena řekami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JEZERA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4257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97971"/>
          </a:xfrm>
        </p:spPr>
        <p:txBody>
          <a:bodyPr/>
          <a:lstStyle/>
          <a:p>
            <a:r>
              <a:rPr lang="cs-CZ" dirty="0" smtClean="0"/>
              <a:t>Na severu Kanady leží jezera 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Velké medvědí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Velké otročí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</a:t>
            </a:r>
            <a:r>
              <a:rPr lang="cs-CZ" dirty="0" err="1" smtClean="0"/>
              <a:t>Athabasca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Sobí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Winnipežské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+ Velké solné jezero, Nikaragua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0096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76672"/>
            <a:ext cx="5715000" cy="460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52977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988840"/>
            <a:ext cx="6096000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69620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Do obrysové mapy zakresli 3 velké řeky Severní Ameriky, kdy každá patří k jinému úmoří.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Do obrysové mapy zakresli Velká jezera + další 2 jezera dle svého výběru.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4002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1699509"/>
              </p:ext>
            </p:extLst>
          </p:nvPr>
        </p:nvGraphicFramePr>
        <p:xfrm>
          <a:off x="785813" y="928688"/>
          <a:ext cx="6834187" cy="3000375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Dobiášová Michaela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29.9.2012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2.10.2012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7.A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příroda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Zeměpis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Amerika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Severní Amerika, řeky, jezera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5059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 </a:t>
            </a:r>
          </a:p>
          <a:p>
            <a:r>
              <a:rPr lang="cs-CZ" dirty="0" smtClean="0"/>
              <a:t>Práce s mapou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515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251520" y="1412776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http://upload.wikimedia.org/wikipedia/commons/thumb/f/f5/MacKenzie_River_ice_road_-c.jpg/800px-MacKenzie_River_ice_road_-c.jpg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251520" y="2059107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http://upload.wikimedia.org/wikipedia/commons/thumb/1/10/Mississippi_River_-_New_Orleans.jpg/800px-Mississippi_River_-_New_Orleans.jpg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520" y="2705438"/>
            <a:ext cx="86409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http://upload.wikimedia.org/wikipedia/commons/thumb/2/22/Aerial_View_Missouri_River_Bismark-Maden_flood.jpg/800px-Aerial_View_Missouri_River_Bismark-Maden_flood.jpg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1520" y="3572227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http://upload.wikimedia.org/wikipedia/commons/thumb/d/d3/USA_Santa_Elena_Canyon_TX.jpg/800px-USA_Santa_Elena_Canyon_TX.jpg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251520" y="4218558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http://upload.wikimedia.org/wikipedia/commons/thumb/9/98/Colorado_River_Runners.jpg/634px-Colorado_River_Runners.jpg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1520" y="4864889"/>
            <a:ext cx="86409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http://upload.wikimedia.org/wikipedia/commons/a/af/Grlakes_lawrence_map.png</a:t>
            </a:r>
          </a:p>
        </p:txBody>
      </p:sp>
      <p:sp>
        <p:nvSpPr>
          <p:cNvPr id="9" name="Obdélník 8"/>
          <p:cNvSpPr/>
          <p:nvPr/>
        </p:nvSpPr>
        <p:spPr>
          <a:xfrm>
            <a:off x="251520" y="5234221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http://upload.wikimedia.org/wikipedia/commons/thumb/8/8e/Niagara_Falls_USA-CANADA.jpg/800px-Niagara_Falls_USA-CANADA.jpg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51520" y="5880552"/>
            <a:ext cx="86409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http://upload.wikimedia.org/wikipedia/commons/1/1c/Great_Salt_Lake.jpg</a:t>
            </a:r>
          </a:p>
        </p:txBody>
      </p:sp>
    </p:spTree>
    <p:extLst>
      <p:ext uri="{BB962C8B-B14F-4D97-AF65-F5344CB8AC3E}">
        <p14:creationId xmlns:p14="http://schemas.microsoft.com/office/powerpoint/2010/main" val="3789583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2565</TotalTime>
  <Words>291</Words>
  <Application>Microsoft Office PowerPoint</Application>
  <PresentationFormat>Předvádění na obrazovce (4:3)</PresentationFormat>
  <Paragraphs>76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Prezentace aplikace PowerPoint</vt:lpstr>
      <vt:lpstr>SEVERNÍ  AMERIKA</vt:lpstr>
      <vt:lpstr>ŘEKY</vt:lpstr>
      <vt:lpstr>Prezentace aplikace PowerPoint</vt:lpstr>
      <vt:lpstr>Prezentace aplikace PowerPoint</vt:lpstr>
      <vt:lpstr>JEZERA</vt:lpstr>
      <vt:lpstr>Prezentace aplikace PowerPoint</vt:lpstr>
      <vt:lpstr>Prezentace aplikace PowerPoint</vt:lpstr>
      <vt:lpstr>Úkoly</vt:lpstr>
      <vt:lpstr>Prezentace aplikace PowerPoint</vt:lpstr>
      <vt:lpstr>Anotace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Michaela</dc:creator>
  <cp:lastModifiedBy>Michaela</cp:lastModifiedBy>
  <cp:revision>9</cp:revision>
  <dcterms:created xsi:type="dcterms:W3CDTF">2013-08-20T18:31:57Z</dcterms:created>
  <dcterms:modified xsi:type="dcterms:W3CDTF">2013-08-25T06:54:11Z</dcterms:modified>
</cp:coreProperties>
</file>