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8"/>
  </p:notesMasterIdLst>
  <p:sldIdLst>
    <p:sldId id="274" r:id="rId2"/>
    <p:sldId id="275" r:id="rId3"/>
    <p:sldId id="257" r:id="rId4"/>
    <p:sldId id="276" r:id="rId5"/>
    <p:sldId id="277" r:id="rId6"/>
    <p:sldId id="27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4F8DA61-ABC8-47D5-ABF6-A6540ED96972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AC8077A-65B3-4B9C-BFF4-7AEF903E26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12157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04A852-BC8F-4F36-9119-00DBA00F3D7C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FCABE-8879-41AB-AD49-0A69DF1122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872969-5646-4362-913D-AC15F3CDB8B8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75EC58-228D-4D06-A5C7-A79E6119C6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A5AFB-4F0D-483A-9BA3-6E017F163483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6365-9509-4E04-BB28-6767CA28E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BC237-3650-402F-BAC3-CF841713817C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8F875-DD52-4D3B-BD90-56626AAC89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39B44-921B-43E4-95B4-61B5CF868465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B424F-80F9-452A-AFBB-E5D43C2F7F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77EAD-D62F-4E57-B49B-B14FDB6E71B8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780E77-0F4F-4E95-BD7E-2411E16FE3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C07493-FE4B-4E6A-9F8A-06A70F05D554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C43FA-8B35-4673-A6EC-110D29F16E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C28BE1-2BA1-487E-B6A0-A266107767C0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7075B-55BD-4CBC-A69B-51A3470A2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03FF7-67A8-4766-BE8C-F262950615A7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8BCE8A-F7B5-45A5-B95E-A17F777F0F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1B923-F8DB-4DCD-BD14-933990C57D62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EFA20-B903-444E-B843-CD49027376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10B0D-E439-4905-BB96-7DCAE472E77E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E5897-D74E-4D16-BF16-76A441BFCE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8C26C76-A602-42D6-85E3-96D9894B6A05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7C5EAF7-FFF8-4B9D-84F8-2AFD8FA05A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0" r:id="rId1"/>
    <p:sldLayoutId id="2147483899" r:id="rId2"/>
    <p:sldLayoutId id="2147483901" r:id="rId3"/>
    <p:sldLayoutId id="2147483898" r:id="rId4"/>
    <p:sldLayoutId id="2147483897" r:id="rId5"/>
    <p:sldLayoutId id="2147483896" r:id="rId6"/>
    <p:sldLayoutId id="2147483895" r:id="rId7"/>
    <p:sldLayoutId id="2147483894" r:id="rId8"/>
    <p:sldLayoutId id="2147483902" r:id="rId9"/>
    <p:sldLayoutId id="2147483893" r:id="rId10"/>
    <p:sldLayoutId id="2147483892" r:id="rId11"/>
  </p:sldLayoutIdLst>
  <p:transition spd="slow">
    <p:cover/>
  </p:transition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tbm=isch&amp;hl=cs&amp;source=hp&amp;biw=1680&amp;bih=959&amp;q=Evropa&amp;gbv=2&amp;oq=Evropa&amp;aq=f&amp;aqi=g10&amp;aql=&amp;gs_sm=s&amp;gs_upl=1637l4076l0l5786l6l6l0l1l1l0l159l438l4.1l5l0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/>
              <a:t> projekt č</a:t>
            </a:r>
            <a:r>
              <a:rPr lang="cs-CZ" dirty="0" smtClean="0"/>
              <a:t>. </a:t>
            </a:r>
            <a:r>
              <a:rPr lang="cs-CZ" dirty="0"/>
              <a:t>CZ.1.07/1.4.00/21.1504</a:t>
            </a:r>
          </a:p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VY_52_INOVACE_601 </a:t>
            </a:r>
            <a:endParaRPr lang="cs-CZ" dirty="0"/>
          </a:p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smtClean="0"/>
              <a:t>Evropské </a:t>
            </a:r>
            <a:r>
              <a:rPr lang="cs-CZ" smtClean="0"/>
              <a:t>státy I.</a:t>
            </a:r>
            <a:endParaRPr lang="cs-CZ" dirty="0"/>
          </a:p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Evropa - </a:t>
            </a:r>
            <a:r>
              <a:rPr lang="cs-CZ" sz="3200" dirty="0" smtClean="0"/>
              <a:t>charakteristika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5016500"/>
            <a:ext cx="7056437" cy="193833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Anotace</a:t>
            </a:r>
            <a:r>
              <a:rPr lang="cs-CZ" sz="1600" dirty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: </a:t>
            </a:r>
            <a:r>
              <a:rPr lang="cs-CZ" sz="1600" dirty="0">
                <a:solidFill>
                  <a:schemeClr val="bg2">
                    <a:lumMod val="10000"/>
                  </a:schemeClr>
                </a:solidFill>
              </a:rPr>
              <a:t>Materiál je určen k využití pro práci s interaktivní tabulí.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2">
                    <a:lumMod val="10000"/>
                  </a:schemeClr>
                </a:solidFill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2">
                    <a:lumMod val="10000"/>
                  </a:schemeClr>
                </a:solidFill>
              </a:rPr>
              <a:t>Materiál může být využit jako zápis </a:t>
            </a:r>
            <a:r>
              <a:rPr lang="cs-CZ" sz="1600">
                <a:solidFill>
                  <a:schemeClr val="bg2">
                    <a:lumMod val="10000"/>
                  </a:schemeClr>
                </a:solidFill>
              </a:rPr>
              <a:t>do </a:t>
            </a:r>
            <a:r>
              <a:rPr lang="cs-CZ" sz="1600" smtClean="0">
                <a:solidFill>
                  <a:schemeClr val="bg2">
                    <a:lumMod val="10000"/>
                  </a:schemeClr>
                </a:solidFill>
              </a:rPr>
              <a:t>sešitu</a:t>
            </a:r>
            <a:r>
              <a:rPr lang="cs-CZ" sz="1600" smtClean="0">
                <a:solidFill>
                  <a:schemeClr val="bg2">
                    <a:lumMod val="10000"/>
                  </a:schemeClr>
                </a:solidFill>
                <a:latin typeface="Calibri" pitchFamily="34" charset="0"/>
              </a:rPr>
              <a:t>.</a:t>
            </a:r>
            <a:endParaRPr lang="cs-CZ" sz="1600" dirty="0">
              <a:solidFill>
                <a:schemeClr val="bg2">
                  <a:lumMod val="10000"/>
                </a:schemeClr>
              </a:solidFill>
              <a:latin typeface="Calibri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 smtClean="0">
                <a:latin typeface="Calibri" pitchFamily="34" charset="0"/>
              </a:rPr>
              <a:t>  </a:t>
            </a:r>
            <a:endParaRPr lang="cs-CZ" sz="2000" dirty="0"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490663"/>
            <a:ext cx="7620000" cy="387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AutoShape 3">
            <a:hlinkClick r:id="rId3" highlightClick="1"/>
          </p:cNvPr>
          <p:cNvSpPr>
            <a:spLocks noChangeArrowheads="1"/>
          </p:cNvSpPr>
          <p:nvPr/>
        </p:nvSpPr>
        <p:spPr bwMode="auto">
          <a:xfrm>
            <a:off x="5219700" y="5661025"/>
            <a:ext cx="2952750" cy="104298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Další mapy Evropy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rope countries map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404813"/>
            <a:ext cx="70199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smtClean="0"/>
              <a:t>Jeden ze sedmi světadílů</a:t>
            </a:r>
          </a:p>
          <a:p>
            <a:r>
              <a:rPr lang="cs-CZ" smtClean="0"/>
              <a:t>Jde o druhý nejmenší světadíl mající rozlohu asi 10 180 000 km² (asi 7 % zemského povrchu)</a:t>
            </a:r>
          </a:p>
          <a:p>
            <a:r>
              <a:rPr lang="cs-CZ" smtClean="0"/>
              <a:t>Jde o druhý nejhustěji zalidněný světadíl  (asi 72 obyvatel/km²)</a:t>
            </a:r>
          </a:p>
          <a:p>
            <a:r>
              <a:rPr lang="cs-CZ" smtClean="0"/>
              <a:t> Mluví se zde 218 různými jazyky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Rozdělení Evropy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smtClean="0"/>
              <a:t>Rozloha: 10 180 000 km2</a:t>
            </a:r>
          </a:p>
          <a:p>
            <a:r>
              <a:rPr lang="cs-CZ" smtClean="0"/>
              <a:t>Počet obyvatel : </a:t>
            </a:r>
            <a:r>
              <a:rPr lang="fi-FI" smtClean="0"/>
              <a:t>asi 731 000 000 (2009)</a:t>
            </a:r>
            <a:endParaRPr lang="cs-CZ" smtClean="0"/>
          </a:p>
          <a:p>
            <a:r>
              <a:rPr lang="cs-CZ" smtClean="0"/>
              <a:t>Regiony : Západní Evropa</a:t>
            </a:r>
            <a:br>
              <a:rPr lang="cs-CZ" smtClean="0"/>
            </a:br>
            <a:r>
              <a:rPr lang="cs-CZ" smtClean="0"/>
              <a:t>                 Střední Evropa</a:t>
            </a:r>
            <a:br>
              <a:rPr lang="cs-CZ" smtClean="0"/>
            </a:br>
            <a:r>
              <a:rPr lang="cs-CZ" smtClean="0"/>
              <a:t>                 Východní Evropa</a:t>
            </a:r>
            <a:br>
              <a:rPr lang="cs-CZ" smtClean="0"/>
            </a:br>
            <a:r>
              <a:rPr lang="cs-CZ" smtClean="0"/>
              <a:t>                 Severní Evropa</a:t>
            </a:r>
            <a:br>
              <a:rPr lang="cs-CZ" smtClean="0"/>
            </a:br>
            <a:r>
              <a:rPr lang="cs-CZ" smtClean="0"/>
              <a:t>                 Jižní Evropa</a:t>
            </a:r>
            <a:br>
              <a:rPr lang="cs-CZ" smtClean="0"/>
            </a:br>
            <a:r>
              <a:rPr lang="cs-CZ" smtClean="0"/>
              <a:t>                 Jihovýchodní Evropa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mtClean="0"/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 fontScale="55000" lnSpcReduction="20000"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SAN, </a:t>
            </a:r>
            <a:r>
              <a:rPr 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Jose: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Europe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countries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map </a:t>
            </a:r>
            <a:r>
              <a:rPr lang="cs-CZ" sz="20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cs.png </a:t>
            </a:r>
            <a:r>
              <a:rPr lang="cs-CZ" sz="2000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[online]. </a:t>
            </a:r>
            <a:r>
              <a:rPr lang="cs-CZ" sz="2000" b="1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24.8.2011 </a:t>
            </a:r>
            <a:r>
              <a:rPr lang="cs-CZ" sz="2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21:22:11 </a:t>
            </a:r>
            <a:r>
              <a:rPr lang="cs-CZ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[cit. </a:t>
            </a:r>
            <a:r>
              <a:rPr lang="cs-CZ" sz="2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2011-08-24]. </a:t>
            </a:r>
            <a:r>
              <a:rPr lang="cs-CZ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Dostupný z WWW: &lt; 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http://</a:t>
            </a: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cs.wikipedia.org/wiki/</a:t>
            </a:r>
            <a:r>
              <a:rPr 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Soubor:Europe_countries_map_cs.png</a:t>
            </a:r>
            <a:r>
              <a:rPr lang="cs-CZ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&gt;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0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CUMHUR:LocationEurope.png</a:t>
            </a:r>
            <a:r>
              <a:rPr lang="cs-CZ" sz="2000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[online]. </a:t>
            </a:r>
            <a:r>
              <a:rPr lang="cs-CZ" sz="2000" b="1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24.8.2011 </a:t>
            </a:r>
            <a:r>
              <a:rPr lang="cs-CZ" sz="2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21:25:24 </a:t>
            </a:r>
            <a:r>
              <a:rPr lang="cs-CZ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[cit. </a:t>
            </a:r>
            <a:r>
              <a:rPr lang="cs-CZ" sz="2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2011-08-24]. </a:t>
            </a:r>
            <a:r>
              <a:rPr lang="cs-CZ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Dostupný z WWW: &lt; 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http://</a:t>
            </a: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cs.wikipedia.org/wiki/</a:t>
            </a:r>
            <a:r>
              <a:rPr 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Soubor:LocationEurope.png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&gt;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http://office.microsoft.com</a:t>
            </a: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http://cs.tixik.com/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http://</a:t>
            </a: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www.google.cz</a:t>
            </a: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http://</a:t>
            </a: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cs.wikipedia.org</a:t>
            </a: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http://www.zemepis.com/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http://referaty.cz/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293</TotalTime>
  <Words>142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Evropa - charakteristika</vt:lpstr>
      <vt:lpstr>Prezentace aplikace PowerPoint</vt:lpstr>
      <vt:lpstr>Prezentace aplikace PowerPoint</vt:lpstr>
      <vt:lpstr>Základní informace</vt:lpstr>
      <vt:lpstr>Rozdělení Evropy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ALBÁNIE</dc:title>
  <dc:creator>123P</dc:creator>
  <cp:lastModifiedBy>123P</cp:lastModifiedBy>
  <cp:revision>24</cp:revision>
  <dcterms:modified xsi:type="dcterms:W3CDTF">2012-01-26T11:17:55Z</dcterms:modified>
</cp:coreProperties>
</file>