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2" r:id="rId13"/>
    <p:sldId id="271" r:id="rId14"/>
    <p:sldId id="267" r:id="rId15"/>
    <p:sldId id="268" r:id="rId16"/>
    <p:sldId id="269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974F-7D9C-467B-A4DE-88509F75F8D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E79F941-195C-49D0-9473-72AEAEC5A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974F-7D9C-467B-A4DE-88509F75F8D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E79F941-195C-49D0-9473-72AEAEC5A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974F-7D9C-467B-A4DE-88509F75F8D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F941-195C-49D0-9473-72AEAEC5A5A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974F-7D9C-467B-A4DE-88509F75F8D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F941-195C-49D0-9473-72AEAEC5A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974F-7D9C-467B-A4DE-88509F75F8D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E79F941-195C-49D0-9473-72AEAEC5A5A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sh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974F-7D9C-467B-A4DE-88509F75F8D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F941-195C-49D0-9473-72AEAEC5A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974F-7D9C-467B-A4DE-88509F75F8D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F941-195C-49D0-9473-72AEAEC5A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974F-7D9C-467B-A4DE-88509F75F8D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F941-195C-49D0-9473-72AEAEC5A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974F-7D9C-467B-A4DE-88509F75F8D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F941-195C-49D0-9473-72AEAEC5A5A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974F-7D9C-467B-A4DE-88509F75F8D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F941-195C-49D0-9473-72AEAEC5A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974F-7D9C-467B-A4DE-88509F75F8D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F941-195C-49D0-9473-72AEAEC5A5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9EA974F-7D9C-467B-A4DE-88509F75F8D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E79F941-195C-49D0-9473-72AEAEC5A5A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268761"/>
            <a:ext cx="7961511" cy="5089178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</a:t>
            </a:r>
            <a:r>
              <a:rPr lang="cs-CZ" sz="2400" dirty="0" smtClean="0">
                <a:solidFill>
                  <a:schemeClr val="tx1"/>
                </a:solidFill>
              </a:rPr>
              <a:t>VY_32_INOVACE_04_A 7_Vegetační pásma Ameriky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</a:t>
            </a:r>
            <a:r>
              <a:rPr lang="cs-CZ" sz="2400" dirty="0" smtClean="0">
                <a:solidFill>
                  <a:schemeClr val="tx1"/>
                </a:solidFill>
              </a:rPr>
              <a:t>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9580076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51520" y="3789041"/>
            <a:ext cx="8587680" cy="1512167"/>
          </a:xfrm>
        </p:spPr>
        <p:txBody>
          <a:bodyPr>
            <a:normAutofit/>
          </a:bodyPr>
          <a:lstStyle/>
          <a:p>
            <a:r>
              <a:rPr lang="cs-CZ" sz="6600" b="1" i="1" dirty="0" smtClean="0"/>
              <a:t>VEGETAČNÍ  PÁSMA</a:t>
            </a:r>
            <a:endParaRPr lang="cs-CZ" sz="6600" b="1" i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536" y="2708920"/>
            <a:ext cx="8443664" cy="1080120"/>
          </a:xfrm>
        </p:spPr>
        <p:txBody>
          <a:bodyPr>
            <a:norm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AMERIKA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87119245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Polární pustiny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Ostrovy Severní Ameriky, Grónsko</a:t>
            </a:r>
          </a:p>
          <a:p>
            <a:r>
              <a:rPr lang="cs-CZ" dirty="0" smtClean="0"/>
              <a:t>Lišejníky, mechy, řasy</a:t>
            </a:r>
          </a:p>
          <a:p>
            <a:r>
              <a:rPr lang="cs-CZ" dirty="0" smtClean="0"/>
              <a:t>Lední medvědi, tuleni, ryby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967" y="1484784"/>
            <a:ext cx="7620000" cy="519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1626170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Tundra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Aljaška, sever Kanady</a:t>
            </a:r>
          </a:p>
          <a:p>
            <a:r>
              <a:rPr lang="cs-CZ" dirty="0" smtClean="0"/>
              <a:t>Tráva, lišejníky, mechy, zakrslé křoviny – bříza, vrba, dutohlávka sobí</a:t>
            </a:r>
          </a:p>
          <a:p>
            <a:r>
              <a:rPr lang="cs-CZ" dirty="0" smtClean="0"/>
              <a:t>Sobi, lumíci, sovice sněžní, husa sněžná, liška polární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22707"/>
            <a:ext cx="333375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7620000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09092"/>
            <a:ext cx="62579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5617005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Tajga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= severské jehličnaté lesy</a:t>
            </a:r>
          </a:p>
          <a:p>
            <a:r>
              <a:rPr lang="cs-CZ" dirty="0" smtClean="0"/>
              <a:t>Pobřeží Aljašského zálivu, jih Kanady, sever USA</a:t>
            </a:r>
          </a:p>
          <a:p>
            <a:r>
              <a:rPr lang="cs-CZ" dirty="0" smtClean="0"/>
              <a:t>Smrk kanadský, sekvoje, jedle</a:t>
            </a:r>
          </a:p>
          <a:p>
            <a:r>
              <a:rPr lang="cs-CZ" dirty="0" smtClean="0"/>
              <a:t>Rosomáci, medvídek mýval, kuny, veverky, medvědi hnědí (baribal, grizzly, kodiak), vlci, losi, bobři, lososi, pstruzi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81064"/>
            <a:ext cx="7143750" cy="470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4664"/>
            <a:ext cx="2247900" cy="402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124" y="1196752"/>
            <a:ext cx="7620000" cy="543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0047866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Listnaté 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Východní pobřeží (</a:t>
            </a:r>
            <a:r>
              <a:rPr lang="cs-CZ" dirty="0" err="1" smtClean="0"/>
              <a:t>Appalače</a:t>
            </a:r>
            <a:r>
              <a:rPr lang="cs-CZ" dirty="0" smtClean="0"/>
              <a:t>)</a:t>
            </a:r>
          </a:p>
          <a:p>
            <a:r>
              <a:rPr lang="cs-CZ" dirty="0" smtClean="0"/>
              <a:t>Zachovány pouze ve vyšších oblastech</a:t>
            </a:r>
          </a:p>
          <a:p>
            <a:r>
              <a:rPr lang="cs-CZ" dirty="0" smtClean="0"/>
              <a:t>Javor kanadský</a:t>
            </a:r>
          </a:p>
          <a:p>
            <a:r>
              <a:rPr lang="cs-CZ" dirty="0" smtClean="0"/>
              <a:t>pumy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7620000" cy="511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60648"/>
            <a:ext cx="63150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84" y="404664"/>
            <a:ext cx="4572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3501979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Stepi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S.A. = prérie (travnaté bezlesé stepi)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střed Kanady a USA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úrodná půda = přeměněna v pole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bizoni, psouni, vidlorozi</a:t>
            </a:r>
          </a:p>
          <a:p>
            <a:r>
              <a:rPr lang="cs-CZ" dirty="0" smtClean="0"/>
              <a:t>J.A. = pampy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přeměněny v pole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90328"/>
            <a:ext cx="76200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64" y="188640"/>
            <a:ext cx="7620000" cy="511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849" y="181713"/>
            <a:ext cx="71437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58674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1559846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Pouště a polopouště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Západ USA, Mexiko, západní pobřeží J.A.</a:t>
            </a:r>
          </a:p>
          <a:p>
            <a:r>
              <a:rPr lang="cs-CZ" dirty="0" smtClean="0"/>
              <a:t>Suché, teplé oblasti</a:t>
            </a:r>
          </a:p>
          <a:p>
            <a:r>
              <a:rPr lang="cs-CZ" dirty="0" smtClean="0"/>
              <a:t>Mohavská, </a:t>
            </a:r>
            <a:r>
              <a:rPr lang="cs-CZ" dirty="0" err="1" smtClean="0"/>
              <a:t>Gilská</a:t>
            </a:r>
            <a:r>
              <a:rPr lang="cs-CZ" dirty="0" smtClean="0"/>
              <a:t>, Velká solná, </a:t>
            </a:r>
            <a:r>
              <a:rPr lang="cs-CZ" dirty="0" err="1" smtClean="0"/>
              <a:t>Atacama</a:t>
            </a:r>
            <a:endParaRPr lang="cs-CZ" dirty="0" smtClean="0"/>
          </a:p>
          <a:p>
            <a:r>
              <a:rPr lang="cs-CZ" dirty="0" smtClean="0"/>
              <a:t>Kaktusy, opuncie, trnité keře</a:t>
            </a:r>
          </a:p>
          <a:p>
            <a:r>
              <a:rPr lang="cs-CZ" dirty="0" smtClean="0"/>
              <a:t>Hadi – chřestýš, kojoti, supi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08" y="1052736"/>
            <a:ext cx="38385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2480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816"/>
            <a:ext cx="762000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663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5475" y="1624013"/>
            <a:ext cx="5353050" cy="360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944795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Subtropy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Jih USA, Mexiko</a:t>
            </a:r>
          </a:p>
          <a:p>
            <a:r>
              <a:rPr lang="cs-CZ" dirty="0" smtClean="0"/>
              <a:t>Bahenní </a:t>
            </a:r>
            <a:r>
              <a:rPr lang="cs-CZ" dirty="0" err="1" smtClean="0"/>
              <a:t>rostiny</a:t>
            </a:r>
            <a:r>
              <a:rPr lang="cs-CZ" dirty="0" smtClean="0"/>
              <a:t>, tisovce, mangrovníky, cedry, vavříny</a:t>
            </a:r>
          </a:p>
          <a:p>
            <a:r>
              <a:rPr lang="cs-CZ" dirty="0" smtClean="0"/>
              <a:t>Aligátoři, hadi, želvy, mnoho druhů ptáků – př. plameňáci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33061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33061"/>
            <a:ext cx="76104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709613"/>
            <a:ext cx="7620000" cy="543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8868204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Tropické deštné 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Zbytky v Mexiku, střední Amerika, Jižní Amerika = Amazonie</a:t>
            </a:r>
          </a:p>
          <a:p>
            <a:r>
              <a:rPr lang="cs-CZ" dirty="0" smtClean="0"/>
              <a:t>Vzácné dřeviny – palisandr, mahagon, balsa, chininovník, liány, orchideje, palmy, kaučukovník</a:t>
            </a:r>
          </a:p>
          <a:p>
            <a:r>
              <a:rPr lang="cs-CZ" dirty="0" smtClean="0"/>
              <a:t>Hmyz, papoušci, kolibříci, krokodýli, jaguáři, plazi - anakondy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990391"/>
            <a:ext cx="39243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3" y="1537936"/>
            <a:ext cx="7620000" cy="515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1180833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Jižní Americe kolem deštného pralesa</a:t>
            </a:r>
          </a:p>
          <a:p>
            <a:r>
              <a:rPr lang="cs-CZ" dirty="0" smtClean="0"/>
              <a:t>Llanos, campos – pokryté křovinami</a:t>
            </a:r>
          </a:p>
          <a:p>
            <a:r>
              <a:rPr lang="cs-CZ" dirty="0" smtClean="0"/>
              <a:t>Endemické masožravé rostliny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40100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7620000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02881"/>
            <a:ext cx="76200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2344201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9940924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10.10.2012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11.10.2012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Vegetační pásma Severní a Jižní Ameriky, rostlinstvo, živočišstvo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9566891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607970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1196752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http://upload.wikimedia.org/wikipedia/commons/thumb/f/f9/Greenland-ice_sheet_hg.jpg/800px-Greenland-ice_sheet_hg.jpg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1843083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http://upload.wikimedia.org/wikipedia/commons/e/ee/Tundra_coastal_vegetation_Alaska.jpg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2489414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http://upload.wikimedia.org/wikipedia/commons/thumb/a/af/20070818-0001-strolling_reindeer.jpg/800px-20070818-0001-strolling_reindeer.jpg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512" y="3135745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http://upload.wikimedia.org/wikipedia/commons/thumb/5/50/Lemming.jpg/657px-Lemming.jpg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2" y="3752166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http://upload.wikimedia.org/wikipedia/commons/2/2d/Picea_glauca_taiga.jpg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17209" y="4121498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http://upload.wikimedia.org/wikipedia/commons/4/41/Riesenmammutbaum.jpg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17208" y="4490830"/>
            <a:ext cx="87472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http://upload.wikimedia.org/wikipedia/commons/thumb/0/0a/Gulo_gulo_2.jpg/800px-Gulo_gulo_2.jpg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79512" y="5137161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http://upload.wikimedia.org/wikipedia/commons/thumb/d/d0/Yellowstone-grizzly-00156.jpg/800px-Yellowstone-grizzly-00156.jpg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79511" y="5783492"/>
            <a:ext cx="87849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http://upload.wikimedia.org/wikipedia/commons/thumb/e/ef/Appalachians_NC_BLRI9242.jpg/800px-Appalachians_NC_BLRI9242.jpg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5896632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260648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http://upload.wikimedia.org/wikipedia/commons/thumb/7/71/Maple_leaves.jpg/663px-Maple_leaves.jpg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906979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http://upload.wikimedia.org/wikipedia/commons/thumb/2/2e/CMM_MountainLion.jpg/480px-CMM_MountainLion.jpg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1553310"/>
            <a:ext cx="87849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http://upload.wikimedia.org/wikipedia/commons/thumb/9/91/Steppe_of_western_Kazakhstan_in_the_early_spring.jpg/800px-Steppe_of_western_Kazakhstan_in_the_early_spring.jpg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2476640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http://upload.wikimedia.org/wikipedia/commons/thumb/0/0c/Bison_Cow_and_Calf.jpg/800px-Bison_Cow_and_Calf.jpg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3122971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http://upload.wikimedia.org/wikipedia/commons/thumb/1/11/Gabelbock_fws_1b.jpg/800px-Gabelbock_fws_1b.jpg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512" y="3769302"/>
            <a:ext cx="87849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http://upload.wikimedia.org/wikipedia/commons/thumb/a/a1/Greater_Rhea_%28Rhea_americana%29_-Argentina-8.jpg/750px-Greater_Rhea_%28Rhea_americana%29_-Argentina-8.jpg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2" y="4692632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http://upload.wikimedia.org/wikipedia/commons/thumb/6/60/Lama_guanicoe_2005-02-13.jpeg/616px-Lama_guanicoe_2005-02-13.jpeg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5338963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http://upload.wikimedia.org/wikipedia/commons/thumb/c/c1/Mojave_Rainbow2.jpg/403px-Mojave_Rainbow2.jpg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5542056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http://upload.wikimedia.org/wikipedia/commons/thumb/3/30/Fennec_fox.jpg/800px-Fennec_fox.jpg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906979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http://upload.wikimedia.org/wikipedia/commons/thumb/2/2d/Crotalus_atrox_Zoopark_Dvorec.jpg/800px-Crotalus_atrox_Zoopark_Dvorec.jpg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1553310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http://upload.wikimedia.org/wikipedia/commons/thumb/3/34/Wild_wild_cacti_02.jpg/800px-Wild_wild_cacti_02.jpg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2199641"/>
            <a:ext cx="87129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http://upload.wikimedia.org/wikipedia/commons/a/a9/Atacama1.jpg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2568973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http://upload.wikimedia.org/wikipedia/commons/thumb/e/e1/Ba%C4%8Dina2.jpg/800px-Ba%C4%8Dina2.jpg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3215304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http://upload.wikimedia.org/wikipedia/commons/thumb/2/25/Mangrove.jpg/799px-Mangrove.jpg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512" y="3861635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http://upload.wikimedia.org/wikipedia/commons/thumb/6/68/Caribbean_Flamingo.jpg/800px-Caribbean_Flamingo.jpg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2" y="4507966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http://upload.wikimedia.org/wikipedia/commons/thumb/9/90/River_in_the_Amazon_rainforest.jpg/800px-River_in_the_Amazon_rainforest.jpg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5154297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http://upload.wikimedia.org/wikipedia/commons/thumb/f/f0/Koh_Phangan_Kokospalmen_8.2001.jpg/412px-Koh_Phangan_Kokospalmen_8.2001.jpg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9512" y="5776933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http://upload.wikimedia.org/wikipedia/commons/thumb/9/9f/Gelbbrustara.jpg/800px-Gelbbrustara.jpg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6349025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476672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http://upload.wikimedia.org/wikipedia/commons/thumb/5/5a/Tarangire-Natpark800600.jpg/800px-Tarangire-Natpark800600.jpg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123003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http://upload.wikimedia.org/wikipedia/commons/thumb/7/77/Southern_Tamandua.jpg/421px-Southern_Tamandua.jpg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1769334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http://upload.wikimedia.org/wikipedia/commons/thumb/7/77/Dasypus_novemcinctus.jpg/800px-Dasypus_novemcinctus.jpg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2415665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http://upload.wikimedia.org/wikipedia/commons/thumb/7/70/Panthera_onca.jpg/800px-Panthera_onca.jpg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4657368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170</TotalTime>
  <Words>449</Words>
  <Application>Microsoft Office PowerPoint</Application>
  <PresentationFormat>Předvádění na obrazovce (4:3)</PresentationFormat>
  <Paragraphs>105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Prezentace aplikace PowerPoint</vt:lpstr>
      <vt:lpstr>VEGETAČNÍ  PÁSMA</vt:lpstr>
      <vt:lpstr>Polární pustiny</vt:lpstr>
      <vt:lpstr>Tundra</vt:lpstr>
      <vt:lpstr>Tajga</vt:lpstr>
      <vt:lpstr>Listnaté lesy</vt:lpstr>
      <vt:lpstr>Stepi</vt:lpstr>
      <vt:lpstr>Pouště a polopouště</vt:lpstr>
      <vt:lpstr>Subtropy</vt:lpstr>
      <vt:lpstr>Tropické deštné lesy</vt:lpstr>
      <vt:lpstr>Savany</vt:lpstr>
      <vt:lpstr>Prezentace aplikace PowerPoint</vt:lpstr>
      <vt:lpstr>Anotace</vt:lpstr>
      <vt:lpstr>Použité zdroje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12</cp:revision>
  <dcterms:created xsi:type="dcterms:W3CDTF">2013-08-25T11:36:07Z</dcterms:created>
  <dcterms:modified xsi:type="dcterms:W3CDTF">2013-08-25T14:26:45Z</dcterms:modified>
</cp:coreProperties>
</file>