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notesSlides/notesSlide1.xml" ContentType="application/vnd.openxmlformats-officedocument.presentationml.notesSlide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2"/>
  </p:notesMasterIdLst>
  <p:sldIdLst>
    <p:sldId id="274" r:id="rId2"/>
    <p:sldId id="275" r:id="rId3"/>
    <p:sldId id="282" r:id="rId4"/>
    <p:sldId id="283" r:id="rId5"/>
    <p:sldId id="278" r:id="rId6"/>
    <p:sldId id="279" r:id="rId7"/>
    <p:sldId id="280" r:id="rId8"/>
    <p:sldId id="281" r:id="rId9"/>
    <p:sldId id="284" r:id="rId10"/>
    <p:sldId id="27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activeX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image" Target="../media/image34.wmf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image" Target="../media/image45.wmf"/><Relationship Id="rId1" Type="http://schemas.openxmlformats.org/officeDocument/2006/relationships/image" Target="../media/image4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0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10F3FA3-6F43-4C09-A3AD-9DF4BD721EFD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ADC6CD6-35FF-4A24-9976-99115CA62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3023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DC6CD6-35FF-4A24-9976-99115CA629F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092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A2E18B-00A4-49BF-8435-41F9F01A1A73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972B0F4E-8565-46B9-A027-8306C6A3969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876D52-0024-4A98-BF47-E5F174F71CC1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53AB051F-240A-41A6-B64E-B6A922774B0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D9860B-B01E-4944-A9BA-939228F618FD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1736C0-00DD-445C-A633-7FC068ACD2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05BEC1-B493-4DF3-9066-F066BBA38E33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1C8E16-C65C-4274-98C5-F37D0B102B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293126-A12F-4D04-8D8C-68C6515DD01C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21850BC6-BF17-45B7-8A8B-9D5DC81515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7CA81A-A0C5-4D69-8720-963E47700F34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E8A09B-FD15-4F67-AE84-7ADDF789B3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F98D07-80E2-4F2B-8D97-96EEDD9E65A1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E9437B-A7D3-4A64-8C05-DA2D1D3C23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7DBCD6-5742-439A-AE97-DB86405A6F51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11895-2C18-4956-98D8-9DB9B3E21FE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1F3D87-52D1-46BD-99DF-5EAE5DE0C387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13C9-0B6C-4779-8158-57977DFD54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F5CCC2-0397-40B8-8CC6-72A4A8903543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503B18-47FB-4E90-9131-9A1F1CBA1E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1187C8-EFDB-49C5-9E6D-CB9DCCD91F03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FB37F8-0C58-4280-BA1C-312795E83C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8D03C2C-B0B1-42B6-A2D4-844FFA3B6C54}" type="datetimeFigureOut">
              <a:rPr lang="cs-CZ" smtClean="0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718999A-0991-4D04-9C31-A871D5FF70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v%C4%9Btad%C3%ADl" TargetMode="External"/><Relationship Id="rId13" Type="http://schemas.openxmlformats.org/officeDocument/2006/relationships/image" Target="../media/image13.wmf"/><Relationship Id="rId3" Type="http://schemas.openxmlformats.org/officeDocument/2006/relationships/control" Target="../activeX/activeX2.xml"/><Relationship Id="rId7" Type="http://schemas.openxmlformats.org/officeDocument/2006/relationships/slideLayout" Target="../slideLayouts/slideLayout6.xml"/><Relationship Id="rId12" Type="http://schemas.openxmlformats.org/officeDocument/2006/relationships/image" Target="../media/image12.wmf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11.wmf"/><Relationship Id="rId5" Type="http://schemas.openxmlformats.org/officeDocument/2006/relationships/control" Target="../activeX/activeX4.xml"/><Relationship Id="rId10" Type="http://schemas.openxmlformats.org/officeDocument/2006/relationships/image" Target="../media/image10.wmf"/><Relationship Id="rId4" Type="http://schemas.openxmlformats.org/officeDocument/2006/relationships/control" Target="../activeX/activeX3.xml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13" Type="http://schemas.openxmlformats.org/officeDocument/2006/relationships/image" Target="../media/image22.wmf"/><Relationship Id="rId3" Type="http://schemas.openxmlformats.org/officeDocument/2006/relationships/control" Target="../activeX/activeX7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1.wmf"/><Relationship Id="rId2" Type="http://schemas.openxmlformats.org/officeDocument/2006/relationships/control" Target="../activeX/activeX6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10.xml"/><Relationship Id="rId11" Type="http://schemas.openxmlformats.org/officeDocument/2006/relationships/image" Target="../media/image20.wmf"/><Relationship Id="rId5" Type="http://schemas.openxmlformats.org/officeDocument/2006/relationships/control" Target="../activeX/activeX9.xml"/><Relationship Id="rId10" Type="http://schemas.openxmlformats.org/officeDocument/2006/relationships/image" Target="../media/image19.wmf"/><Relationship Id="rId4" Type="http://schemas.openxmlformats.org/officeDocument/2006/relationships/control" Target="../activeX/activeX8.xml"/><Relationship Id="rId9" Type="http://schemas.openxmlformats.org/officeDocument/2006/relationships/hyperlink" Target="http://cs.wikipedia.org/wiki/Sv%C4%9Btad%C3%ADl" TargetMode="External"/><Relationship Id="rId14" Type="http://schemas.openxmlformats.org/officeDocument/2006/relationships/image" Target="../media/image2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v%C4%9Btad%C3%ADl" TargetMode="External"/><Relationship Id="rId13" Type="http://schemas.openxmlformats.org/officeDocument/2006/relationships/image" Target="../media/image33.wmf"/><Relationship Id="rId3" Type="http://schemas.openxmlformats.org/officeDocument/2006/relationships/control" Target="../activeX/activeX12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32.wmf"/><Relationship Id="rId2" Type="http://schemas.openxmlformats.org/officeDocument/2006/relationships/control" Target="../activeX/activeX11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15.xml"/><Relationship Id="rId11" Type="http://schemas.openxmlformats.org/officeDocument/2006/relationships/image" Target="../media/image31.wmf"/><Relationship Id="rId5" Type="http://schemas.openxmlformats.org/officeDocument/2006/relationships/control" Target="../activeX/activeX14.xml"/><Relationship Id="rId10" Type="http://schemas.openxmlformats.org/officeDocument/2006/relationships/image" Target="../media/image30.wmf"/><Relationship Id="rId4" Type="http://schemas.openxmlformats.org/officeDocument/2006/relationships/control" Target="../activeX/activeX13.xml"/><Relationship Id="rId9" Type="http://schemas.openxmlformats.org/officeDocument/2006/relationships/image" Target="../media/image2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ntinentes.png" TargetMode="External"/><Relationship Id="rId13" Type="http://schemas.openxmlformats.org/officeDocument/2006/relationships/image" Target="../media/image43.wmf"/><Relationship Id="rId3" Type="http://schemas.openxmlformats.org/officeDocument/2006/relationships/control" Target="../activeX/activeX17.xml"/><Relationship Id="rId7" Type="http://schemas.openxmlformats.org/officeDocument/2006/relationships/slideLayout" Target="../slideLayouts/slideLayout6.xml"/><Relationship Id="rId12" Type="http://schemas.openxmlformats.org/officeDocument/2006/relationships/image" Target="../media/image42.wmf"/><Relationship Id="rId2" Type="http://schemas.openxmlformats.org/officeDocument/2006/relationships/control" Target="../activeX/activeX16.xml"/><Relationship Id="rId1" Type="http://schemas.openxmlformats.org/officeDocument/2006/relationships/vmlDrawing" Target="../drawings/vmlDrawing4.vml"/><Relationship Id="rId6" Type="http://schemas.openxmlformats.org/officeDocument/2006/relationships/control" Target="../activeX/activeX20.xml"/><Relationship Id="rId11" Type="http://schemas.openxmlformats.org/officeDocument/2006/relationships/image" Target="../media/image41.wmf"/><Relationship Id="rId5" Type="http://schemas.openxmlformats.org/officeDocument/2006/relationships/control" Target="../activeX/activeX19.xml"/><Relationship Id="rId10" Type="http://schemas.openxmlformats.org/officeDocument/2006/relationships/image" Target="../media/image40.wmf"/><Relationship Id="rId4" Type="http://schemas.openxmlformats.org/officeDocument/2006/relationships/control" Target="../activeX/activeX18.xml"/><Relationship Id="rId9" Type="http://schemas.openxmlformats.org/officeDocument/2006/relationships/image" Target="../media/image3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v%C4%9Btad%C3%ADl" TargetMode="External"/><Relationship Id="rId3" Type="http://schemas.openxmlformats.org/officeDocument/2006/relationships/control" Target="../activeX/activeX22.xml"/><Relationship Id="rId7" Type="http://schemas.openxmlformats.org/officeDocument/2006/relationships/slideLayout" Target="../slideLayouts/slideLayout6.xml"/><Relationship Id="rId2" Type="http://schemas.openxmlformats.org/officeDocument/2006/relationships/control" Target="../activeX/activeX21.xml"/><Relationship Id="rId1" Type="http://schemas.openxmlformats.org/officeDocument/2006/relationships/vmlDrawing" Target="../drawings/vmlDrawing5.vml"/><Relationship Id="rId6" Type="http://schemas.openxmlformats.org/officeDocument/2006/relationships/control" Target="../activeX/activeX25.xml"/><Relationship Id="rId11" Type="http://schemas.openxmlformats.org/officeDocument/2006/relationships/image" Target="../media/image49.wmf"/><Relationship Id="rId5" Type="http://schemas.openxmlformats.org/officeDocument/2006/relationships/control" Target="../activeX/activeX24.xml"/><Relationship Id="rId10" Type="http://schemas.openxmlformats.org/officeDocument/2006/relationships/image" Target="../media/image48.wmf"/><Relationship Id="rId4" Type="http://schemas.openxmlformats.org/officeDocument/2006/relationships/control" Target="../activeX/activeX23.xml"/><Relationship Id="rId9" Type="http://schemas.openxmlformats.org/officeDocument/2006/relationships/image" Target="../media/image4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control" Target="../activeX/activeX26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51.wmf"/><Relationship Id="rId4" Type="http://schemas.openxmlformats.org/officeDocument/2006/relationships/hyperlink" Target="http://cs.wikipedia.org/wiki/Sv%C4%9Btad%C3%AD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control" Target="../activeX/activeX27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53.wmf"/><Relationship Id="rId4" Type="http://schemas.openxmlformats.org/officeDocument/2006/relationships/hyperlink" Target="http://cs.wikipedia.org/wiki/Sv%C4%9Btad%C3%ADl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Světadíly - opakování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VY_52_INOVACE_603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I.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938213" y="5157788"/>
            <a:ext cx="7056437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000">
                <a:latin typeface="Calibri" pitchFamily="34" charset="0"/>
              </a:rPr>
              <a:t>Anotace</a:t>
            </a:r>
            <a:r>
              <a:rPr lang="cs-CZ" sz="1600">
                <a:latin typeface="Calibri" pitchFamily="34" charset="0"/>
              </a:rPr>
              <a:t>:</a:t>
            </a:r>
            <a:r>
              <a:rPr lang="cs-CZ" sz="1600"/>
              <a:t> Materiál je určen k využití pro práci s interaktivní tabulí.Slouží k  procvičení učiva o světadílech formou prezentace .Materiál obsahuje hypertetové odkazy k ověření správnosti odpovědí.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1.Který světadíl je největší?</a:t>
            </a:r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1763713" y="3357563"/>
            <a:ext cx="316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1476375" y="3213100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Afrika</a:t>
            </a:r>
          </a:p>
        </p:txBody>
      </p:sp>
      <p:sp>
        <p:nvSpPr>
          <p:cNvPr id="15373" name="Text Box 13"/>
          <p:cNvSpPr txBox="1">
            <a:spLocks noChangeArrowheads="1"/>
          </p:cNvSpPr>
          <p:nvPr/>
        </p:nvSpPr>
        <p:spPr bwMode="auto">
          <a:xfrm>
            <a:off x="1547813" y="2565400"/>
            <a:ext cx="16557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Evropa</a:t>
            </a:r>
          </a:p>
        </p:txBody>
      </p:sp>
      <p:sp>
        <p:nvSpPr>
          <p:cNvPr id="15375" name="Text Box 15"/>
          <p:cNvSpPr txBox="1">
            <a:spLocks noChangeArrowheads="1"/>
          </p:cNvSpPr>
          <p:nvPr/>
        </p:nvSpPr>
        <p:spPr bwMode="auto">
          <a:xfrm>
            <a:off x="5795963" y="2565400"/>
            <a:ext cx="13684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Asie</a:t>
            </a: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5724525" y="3232150"/>
            <a:ext cx="1439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5867400" y="3213100"/>
            <a:ext cx="2520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Austrálie a Oceánie</a:t>
            </a:r>
          </a:p>
        </p:txBody>
      </p:sp>
      <p:sp>
        <p:nvSpPr>
          <p:cNvPr id="15380" name="Text Box 20"/>
          <p:cNvSpPr txBox="1">
            <a:spLocks noChangeArrowheads="1"/>
          </p:cNvSpPr>
          <p:nvPr/>
        </p:nvSpPr>
        <p:spPr bwMode="auto">
          <a:xfrm>
            <a:off x="1476375" y="3933825"/>
            <a:ext cx="1366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Amerika</a:t>
            </a:r>
          </a:p>
        </p:txBody>
      </p:sp>
      <p:sp>
        <p:nvSpPr>
          <p:cNvPr id="15382" name="AutoShape 22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2771775" y="5445125"/>
            <a:ext cx="2952750" cy="682625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5420" name="OptionButton1" r:id="rId2" imgW="142920" imgH="723960"/>
        </mc:Choice>
        <mc:Fallback>
          <p:control name="OptionButton1" r:id="rId2" imgW="142920" imgH="723960">
            <p:pic>
              <p:nvPicPr>
                <p:cNvPr id="0" name="OptionButt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2349500"/>
                  <a:ext cx="142875" cy="71913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5421" name="OptionButton2" r:id="rId3" imgW="142920" imgH="914400"/>
        </mc:Choice>
        <mc:Fallback>
          <p:control name="OptionButton2" r:id="rId3" imgW="142920" imgH="914400">
            <p:pic>
              <p:nvPicPr>
                <p:cNvPr id="0" name="OptionButt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2997200"/>
                  <a:ext cx="144462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5422" name="OptionButton3" r:id="rId4" imgW="142920" imgH="914400"/>
        </mc:Choice>
        <mc:Fallback>
          <p:control name="OptionButton3" r:id="rId4" imgW="142920" imgH="914400">
            <p:pic>
              <p:nvPicPr>
                <p:cNvPr id="0" name="OptionButton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35600" y="2276475"/>
                  <a:ext cx="142875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5423" name="OptionButton4" r:id="rId5" imgW="142920" imgH="914400"/>
        </mc:Choice>
        <mc:Fallback>
          <p:control name="OptionButton4" r:id="rId5" imgW="142920" imgH="914400">
            <p:pic>
              <p:nvPicPr>
                <p:cNvPr id="0" name="OptionButton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35600" y="2997200"/>
                  <a:ext cx="144463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5424" name="OptionButton5" r:id="rId6" imgW="142920" imgH="914400"/>
        </mc:Choice>
        <mc:Fallback>
          <p:control name="OptionButton5" r:id="rId6" imgW="142920" imgH="914400">
            <p:pic>
              <p:nvPicPr>
                <p:cNvPr id="0" name="OptionButton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3716338"/>
                  <a:ext cx="142875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2</a:t>
            </a:r>
            <a:r>
              <a:rPr lang="cs-CZ" smtClean="0"/>
              <a:t>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Který světadíl je ne</a:t>
            </a:r>
            <a:r>
              <a:rPr lang="cs-CZ" smtClean="0">
                <a:latin typeface="Arial" charset="0"/>
              </a:rPr>
              <a:t>jmenší</a:t>
            </a:r>
            <a:r>
              <a:rPr lang="cs-CZ" smtClean="0"/>
              <a:t>?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1763713" y="3357563"/>
            <a:ext cx="316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476375" y="3213100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Afrika</a:t>
            </a: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1547813" y="2565400"/>
            <a:ext cx="16557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Evropa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5795963" y="2565400"/>
            <a:ext cx="13684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Asie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5724525" y="3232150"/>
            <a:ext cx="1439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5867400" y="3213100"/>
            <a:ext cx="2520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Austrálie a Oceánie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1476375" y="3933825"/>
            <a:ext cx="1366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Amerika</a:t>
            </a:r>
          </a:p>
        </p:txBody>
      </p:sp>
      <p:sp>
        <p:nvSpPr>
          <p:cNvPr id="23567" name="AutoShape 15">
            <a:hlinkClick r:id="rId9" highlightClick="1"/>
          </p:cNvPr>
          <p:cNvSpPr>
            <a:spLocks noChangeArrowheads="1"/>
          </p:cNvSpPr>
          <p:nvPr/>
        </p:nvSpPr>
        <p:spPr bwMode="auto">
          <a:xfrm>
            <a:off x="2771775" y="5445125"/>
            <a:ext cx="2952750" cy="682625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3606" name="OptionButton1" r:id="rId2" imgW="142920" imgH="723960"/>
        </mc:Choice>
        <mc:Fallback>
          <p:control name="OptionButton1" r:id="rId2" imgW="142920" imgH="723960">
            <p:pic>
              <p:nvPicPr>
                <p:cNvPr id="0" name="OptionButt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2349500"/>
                  <a:ext cx="142875" cy="71913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7" name="OptionButton2" r:id="rId3" imgW="142920" imgH="914400"/>
        </mc:Choice>
        <mc:Fallback>
          <p:control name="OptionButton2" r:id="rId3" imgW="142920" imgH="914400">
            <p:pic>
              <p:nvPicPr>
                <p:cNvPr id="0" name="OptionButt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2997200"/>
                  <a:ext cx="144462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8" name="OptionButton3" r:id="rId4" imgW="142920" imgH="914400"/>
        </mc:Choice>
        <mc:Fallback>
          <p:control name="OptionButton3" r:id="rId4" imgW="142920" imgH="914400">
            <p:pic>
              <p:nvPicPr>
                <p:cNvPr id="0" name="OptionButton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35600" y="2276475"/>
                  <a:ext cx="142875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9" name="OptionButton4" r:id="rId5" imgW="142920" imgH="914400"/>
        </mc:Choice>
        <mc:Fallback>
          <p:control name="OptionButton4" r:id="rId5" imgW="142920" imgH="914400">
            <p:pic>
              <p:nvPicPr>
                <p:cNvPr id="0" name="OptionButton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35600" y="2997200"/>
                  <a:ext cx="144463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10" name="OptionButton5" r:id="rId6" imgW="142920" imgH="914400"/>
        </mc:Choice>
        <mc:Fallback>
          <p:control name="OptionButton5" r:id="rId6" imgW="142920" imgH="914400">
            <p:pic>
              <p:nvPicPr>
                <p:cNvPr id="0" name="OptionButton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3716338"/>
                  <a:ext cx="142875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3</a:t>
            </a:r>
            <a:r>
              <a:rPr lang="cs-CZ" smtClean="0"/>
              <a:t>.Který světadíl je nej</a:t>
            </a:r>
            <a:r>
              <a:rPr lang="cs-CZ" smtClean="0">
                <a:latin typeface="Arial" charset="0"/>
              </a:rPr>
              <a:t>lidnatější</a:t>
            </a:r>
            <a:r>
              <a:rPr lang="cs-CZ" smtClean="0"/>
              <a:t>?</a:t>
            </a: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1763713" y="3357563"/>
            <a:ext cx="316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1476375" y="3213100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Afrika</a:t>
            </a: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1547813" y="2565400"/>
            <a:ext cx="16557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Evropa</a:t>
            </a:r>
          </a:p>
        </p:txBody>
      </p:sp>
      <p:sp>
        <p:nvSpPr>
          <p:cNvPr id="24585" name="Text Box 9"/>
          <p:cNvSpPr txBox="1">
            <a:spLocks noChangeArrowheads="1"/>
          </p:cNvSpPr>
          <p:nvPr/>
        </p:nvSpPr>
        <p:spPr bwMode="auto">
          <a:xfrm>
            <a:off x="5795963" y="2565400"/>
            <a:ext cx="13684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Asie</a:t>
            </a:r>
          </a:p>
        </p:txBody>
      </p:sp>
      <p:sp>
        <p:nvSpPr>
          <p:cNvPr id="24587" name="Text Box 11"/>
          <p:cNvSpPr txBox="1">
            <a:spLocks noChangeArrowheads="1"/>
          </p:cNvSpPr>
          <p:nvPr/>
        </p:nvSpPr>
        <p:spPr bwMode="auto">
          <a:xfrm>
            <a:off x="5724525" y="3232150"/>
            <a:ext cx="1439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4588" name="Text Box 12"/>
          <p:cNvSpPr txBox="1">
            <a:spLocks noChangeArrowheads="1"/>
          </p:cNvSpPr>
          <p:nvPr/>
        </p:nvSpPr>
        <p:spPr bwMode="auto">
          <a:xfrm>
            <a:off x="5867400" y="3213100"/>
            <a:ext cx="2520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Austrálie a Oceánie</a:t>
            </a:r>
          </a:p>
        </p:txBody>
      </p:sp>
      <p:sp>
        <p:nvSpPr>
          <p:cNvPr id="24590" name="Text Box 14"/>
          <p:cNvSpPr txBox="1">
            <a:spLocks noChangeArrowheads="1"/>
          </p:cNvSpPr>
          <p:nvPr/>
        </p:nvSpPr>
        <p:spPr bwMode="auto">
          <a:xfrm>
            <a:off x="1476375" y="3933825"/>
            <a:ext cx="1366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Amerika</a:t>
            </a:r>
          </a:p>
        </p:txBody>
      </p:sp>
      <p:sp>
        <p:nvSpPr>
          <p:cNvPr id="24591" name="AutoShape 15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2771775" y="5445125"/>
            <a:ext cx="2952750" cy="682625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4630" name="OptionButton1" r:id="rId2" imgW="142920" imgH="723960"/>
        </mc:Choice>
        <mc:Fallback>
          <p:control name="OptionButton1" r:id="rId2" imgW="142920" imgH="723960">
            <p:pic>
              <p:nvPicPr>
                <p:cNvPr id="0" name="OptionButt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2349500"/>
                  <a:ext cx="142875" cy="71913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31" name="OptionButton2" r:id="rId3" imgW="142920" imgH="914400"/>
        </mc:Choice>
        <mc:Fallback>
          <p:control name="OptionButton2" r:id="rId3" imgW="142920" imgH="914400">
            <p:pic>
              <p:nvPicPr>
                <p:cNvPr id="0" name="OptionButt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2997200"/>
                  <a:ext cx="144462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32" name="OptionButton3" r:id="rId4" imgW="142920" imgH="914400"/>
        </mc:Choice>
        <mc:Fallback>
          <p:control name="OptionButton3" r:id="rId4" imgW="142920" imgH="914400">
            <p:pic>
              <p:nvPicPr>
                <p:cNvPr id="0" name="OptionButton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35600" y="2276475"/>
                  <a:ext cx="142875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33" name="OptionButton4" r:id="rId5" imgW="142920" imgH="914400"/>
        </mc:Choice>
        <mc:Fallback>
          <p:control name="OptionButton4" r:id="rId5" imgW="142920" imgH="914400">
            <p:pic>
              <p:nvPicPr>
                <p:cNvPr id="0" name="OptionButton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35600" y="2997200"/>
                  <a:ext cx="144463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34" name="OptionButton5" r:id="rId6" imgW="142920" imgH="914400"/>
        </mc:Choice>
        <mc:Fallback>
          <p:control name="OptionButton5" r:id="rId6" imgW="142920" imgH="914400">
            <p:pic>
              <p:nvPicPr>
                <p:cNvPr id="0" name="OptionButton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116013" y="3716338"/>
                  <a:ext cx="142875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smtClean="0"/>
              <a:t>4. Které světadíly jsou spojeny?</a:t>
            </a:r>
            <a:r>
              <a:rPr lang="cs-CZ" sz="4000" smtClean="0">
                <a:latin typeface="Arial" charset="0"/>
              </a:rPr>
              <a:t/>
            </a:r>
            <a:br>
              <a:rPr lang="cs-CZ" sz="4000" smtClean="0">
                <a:latin typeface="Arial" charset="0"/>
              </a:rPr>
            </a:br>
            <a:r>
              <a:rPr lang="cs-CZ" sz="4000" smtClean="0">
                <a:latin typeface="Arial" charset="0"/>
              </a:rPr>
              <a:t>Najdi správnou odpověď.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1979613" y="2492375"/>
            <a:ext cx="36718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2051050" y="2565400"/>
            <a:ext cx="32416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Antarktida a Evropa</a:t>
            </a:r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1743075" y="3305175"/>
            <a:ext cx="28289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2051050" y="3213100"/>
            <a:ext cx="23764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Amerika a Austrálie</a:t>
            </a:r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2124075" y="3933825"/>
            <a:ext cx="28082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Asie a Evropa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2124075" y="4581525"/>
            <a:ext cx="28082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Afrika a Evropa</a:t>
            </a:r>
          </a:p>
        </p:txBody>
      </p:sp>
      <p:sp>
        <p:nvSpPr>
          <p:cNvPr id="18446" name="Text Box 14"/>
          <p:cNvSpPr txBox="1">
            <a:spLocks noChangeArrowheads="1"/>
          </p:cNvSpPr>
          <p:nvPr/>
        </p:nvSpPr>
        <p:spPr bwMode="auto">
          <a:xfrm>
            <a:off x="2051050" y="5300663"/>
            <a:ext cx="25193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 Amerika a Afrika</a:t>
            </a:r>
          </a:p>
        </p:txBody>
      </p:sp>
      <p:sp>
        <p:nvSpPr>
          <p:cNvPr id="18447" name="AutoShape 15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5795963" y="5734050"/>
            <a:ext cx="2663825" cy="682625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8486" name="OptionButton1" r:id="rId2" imgW="142920" imgH="914400"/>
        </mc:Choice>
        <mc:Fallback>
          <p:control name="OptionButton1" r:id="rId2" imgW="142920" imgH="914400">
            <p:pic>
              <p:nvPicPr>
                <p:cNvPr id="0" name="OptionButt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76375" y="2276475"/>
                  <a:ext cx="142875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87" name="OptionButton2" r:id="rId3" imgW="142920" imgH="914400"/>
        </mc:Choice>
        <mc:Fallback>
          <p:control name="OptionButton2" r:id="rId3" imgW="142920" imgH="914400">
            <p:pic>
              <p:nvPicPr>
                <p:cNvPr id="0" name="OptionButt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76375" y="2997200"/>
                  <a:ext cx="144463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88" name="OptionButton3" r:id="rId4" imgW="142920" imgH="914400"/>
        </mc:Choice>
        <mc:Fallback>
          <p:control name="OptionButton3" r:id="rId4" imgW="142920" imgH="914400">
            <p:pic>
              <p:nvPicPr>
                <p:cNvPr id="0" name="OptionButton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76375" y="3716338"/>
                  <a:ext cx="144463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89" name="OptionButton4" r:id="rId5" imgW="142920" imgH="914400"/>
        </mc:Choice>
        <mc:Fallback>
          <p:control name="OptionButton4" r:id="rId5" imgW="142920" imgH="914400">
            <p:pic>
              <p:nvPicPr>
                <p:cNvPr id="0" name="OptionButton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76375" y="4365625"/>
                  <a:ext cx="144463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90" name="OptionButton5" r:id="rId6" imgW="142920" imgH="914400"/>
        </mc:Choice>
        <mc:Fallback>
          <p:control name="OptionButton5" r:id="rId6" imgW="142920" imgH="914400">
            <p:pic>
              <p:nvPicPr>
                <p:cNvPr id="0" name="OptionButton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76375" y="5084763"/>
                  <a:ext cx="144463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5. Seřaď kontinenty podle velikosti.</a:t>
            </a:r>
          </a:p>
        </p:txBody>
      </p:sp>
      <p:sp>
        <p:nvSpPr>
          <p:cNvPr id="19464" name="AutoShape 8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6443663" y="5013325"/>
            <a:ext cx="2555875" cy="1042988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9504" name="TextBox1" r:id="rId2" imgW="3171960" imgH="361800"/>
        </mc:Choice>
        <mc:Fallback>
          <p:control name="TextBox1" r:id="rId2" imgW="3171960" imgH="36180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03350" y="2060575"/>
                  <a:ext cx="3168650" cy="36036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5" name="TextBox2" r:id="rId3" imgW="3171960" imgH="428760"/>
        </mc:Choice>
        <mc:Fallback>
          <p:control name="TextBox2" r:id="rId3" imgW="3171960" imgH="428760">
            <p:pic>
              <p:nvPicPr>
                <p:cNvPr id="0" name="Text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03350" y="2781300"/>
                  <a:ext cx="3168650" cy="431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6" name="TextBox3" r:id="rId4" imgW="3171960" imgH="438120"/>
        </mc:Choice>
        <mc:Fallback>
          <p:control name="TextBox3" r:id="rId4" imgW="3171960" imgH="43812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03350" y="3500438"/>
                  <a:ext cx="3168650" cy="43338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7" name="TextBox4" r:id="rId5" imgW="3171960" imgH="428760"/>
        </mc:Choice>
        <mc:Fallback>
          <p:control name="TextBox4" r:id="rId5" imgW="3171960" imgH="428760">
            <p:pic>
              <p:nvPicPr>
                <p:cNvPr id="0" name="Text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03350" y="4292600"/>
                  <a:ext cx="3168650" cy="431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8" name="TextBox5" r:id="rId6" imgW="3171960" imgH="428760"/>
        </mc:Choice>
        <mc:Fallback>
          <p:control name="TextBox5" r:id="rId6" imgW="3171960" imgH="428760">
            <p:pic>
              <p:nvPicPr>
                <p:cNvPr id="0" name="Text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03350" y="5084763"/>
                  <a:ext cx="3168650" cy="431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6. Na kterém světadíle se nachází ČR?</a:t>
            </a:r>
            <a:endParaRPr lang="cs-CZ" dirty="0"/>
          </a:p>
        </p:txBody>
      </p:sp>
      <p:sp>
        <p:nvSpPr>
          <p:cNvPr id="20483" name="AutoShape 3">
            <a:hlinkClick r:id="rId4" highlightClick="1"/>
          </p:cNvPr>
          <p:cNvSpPr>
            <a:spLocks noChangeArrowheads="1"/>
          </p:cNvSpPr>
          <p:nvPr/>
        </p:nvSpPr>
        <p:spPr bwMode="auto">
          <a:xfrm>
            <a:off x="5795963" y="5157788"/>
            <a:ext cx="2520950" cy="1042987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493" name="TextBox1" r:id="rId2" imgW="5114880" imgH="914400"/>
        </mc:Choice>
        <mc:Fallback>
          <p:control name="TextBox1" r:id="rId2" imgW="5114880" imgH="91440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692275" y="3141663"/>
                  <a:ext cx="5111750" cy="914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7. </a:t>
            </a:r>
            <a:r>
              <a:rPr lang="cs-CZ" smtClean="0"/>
              <a:t>Který </a:t>
            </a:r>
            <a:r>
              <a:rPr lang="cs-CZ" dirty="0" smtClean="0"/>
              <a:t>světadíl dále </a:t>
            </a:r>
            <a:r>
              <a:rPr lang="cs-CZ" smtClean="0"/>
              <a:t>dělíme </a:t>
            </a:r>
            <a:br>
              <a:rPr lang="cs-CZ" smtClean="0"/>
            </a:br>
            <a:r>
              <a:rPr lang="cs-CZ" smtClean="0"/>
              <a:t>na </a:t>
            </a:r>
            <a:r>
              <a:rPr lang="cs-CZ" dirty="0" smtClean="0"/>
              <a:t>severní  </a:t>
            </a:r>
            <a:r>
              <a:rPr lang="cs-CZ" smtClean="0"/>
              <a:t>a jižní?</a:t>
            </a:r>
            <a:endParaRPr lang="cs-CZ"/>
          </a:p>
        </p:txBody>
      </p:sp>
      <p:sp>
        <p:nvSpPr>
          <p:cNvPr id="21510" name="AutoShape 6">
            <a:hlinkClick r:id="rId4" highlightClick="1"/>
          </p:cNvPr>
          <p:cNvSpPr>
            <a:spLocks noChangeArrowheads="1"/>
          </p:cNvSpPr>
          <p:nvPr/>
        </p:nvSpPr>
        <p:spPr bwMode="auto">
          <a:xfrm>
            <a:off x="4932363" y="5157788"/>
            <a:ext cx="3419475" cy="792162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1516" name="TextBox1" r:id="rId2" imgW="4324320" imgH="647640"/>
        </mc:Choice>
        <mc:Fallback>
          <p:control name="TextBox1" r:id="rId2" imgW="4324320" imgH="64764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411413" y="3500438"/>
                  <a:ext cx="4321175" cy="64928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Asie</a:t>
            </a:r>
          </a:p>
          <a:p>
            <a:r>
              <a:rPr lang="cs-CZ" dirty="0" smtClean="0"/>
              <a:t>2.Austrálie a Oceánie</a:t>
            </a:r>
          </a:p>
          <a:p>
            <a:r>
              <a:rPr lang="cs-CZ" dirty="0" smtClean="0"/>
              <a:t>3.Asie</a:t>
            </a:r>
          </a:p>
          <a:p>
            <a:r>
              <a:rPr lang="cs-CZ" dirty="0" smtClean="0"/>
              <a:t>4.Evropa a Asie</a:t>
            </a:r>
          </a:p>
          <a:p>
            <a:r>
              <a:rPr lang="cs-CZ" dirty="0" smtClean="0"/>
              <a:t>5.Asie, Amerika, </a:t>
            </a:r>
            <a:r>
              <a:rPr lang="cs-CZ" dirty="0" err="1" smtClean="0"/>
              <a:t>Afrika,Antarktida,Evropa,Austrálie</a:t>
            </a:r>
            <a:r>
              <a:rPr lang="cs-CZ" dirty="0" smtClean="0"/>
              <a:t> a Oceánie</a:t>
            </a:r>
          </a:p>
          <a:p>
            <a:r>
              <a:rPr lang="cs-CZ" dirty="0" smtClean="0"/>
              <a:t>6.Evropa</a:t>
            </a:r>
          </a:p>
          <a:p>
            <a:r>
              <a:rPr lang="cs-CZ" smtClean="0"/>
              <a:t>7.Amerika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6683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Zdroje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</a:pPr>
            <a:r>
              <a:rPr lang="cs-CZ" sz="1500" smtClean="0"/>
              <a:t>http://office.microsoft.com</a:t>
            </a:r>
            <a:endParaRPr lang="cs-CZ" sz="1700" smtClean="0"/>
          </a:p>
          <a:p>
            <a:pPr>
              <a:lnSpc>
                <a:spcPct val="90000"/>
              </a:lnSpc>
            </a:pPr>
            <a:r>
              <a:rPr lang="cs-CZ" sz="1700" smtClean="0"/>
              <a:t>http://cs.tixik.com/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http://www.google.cz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http://cs.wikipedia.org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http://www.zemepis.com/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http://referaty.cz/</a:t>
            </a:r>
          </a:p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</a:pPr>
            <a:endParaRPr lang="cs-CZ" sz="270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525</TotalTime>
  <Words>196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Světadíly - opakování</vt:lpstr>
      <vt:lpstr>1.Který světadíl je největší?</vt:lpstr>
      <vt:lpstr>2. Který světadíl je nejmenší?</vt:lpstr>
      <vt:lpstr>3.Který světadíl je nejlidnatější?</vt:lpstr>
      <vt:lpstr>4. Které světadíly jsou spojeny? Najdi správnou odpověď.</vt:lpstr>
      <vt:lpstr>5. Seřaď kontinenty podle velikosti.</vt:lpstr>
      <vt:lpstr>6. Na kterém světadíle se nachází ČR?</vt:lpstr>
      <vt:lpstr>7. Který světadíl dále dělíme  na severní  a jižní?</vt:lpstr>
      <vt:lpstr>Správná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ALBÁNIE</dc:title>
  <dc:creator>123P</dc:creator>
  <cp:lastModifiedBy>123P</cp:lastModifiedBy>
  <cp:revision>32</cp:revision>
  <dcterms:modified xsi:type="dcterms:W3CDTF">2012-01-26T11:18:40Z</dcterms:modified>
</cp:coreProperties>
</file>