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6" r:id="rId4"/>
    <p:sldId id="269" r:id="rId5"/>
    <p:sldId id="270" r:id="rId6"/>
    <p:sldId id="272" r:id="rId7"/>
    <p:sldId id="257" r:id="rId8"/>
    <p:sldId id="259" r:id="rId9"/>
    <p:sldId id="260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B41-BFD0-4FF6-B6AC-59D210102C74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DF2F-4F72-4AA2-A674-3E748D692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B41-BFD0-4FF6-B6AC-59D210102C74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DF2F-4F72-4AA2-A674-3E748D692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B41-BFD0-4FF6-B6AC-59D210102C74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DF2F-4F72-4AA2-A674-3E748D692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B41-BFD0-4FF6-B6AC-59D210102C74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DF2F-4F72-4AA2-A674-3E748D692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B41-BFD0-4FF6-B6AC-59D210102C74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DF2F-4F72-4AA2-A674-3E748D692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B41-BFD0-4FF6-B6AC-59D210102C74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DF2F-4F72-4AA2-A674-3E748D692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B41-BFD0-4FF6-B6AC-59D210102C74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DF2F-4F72-4AA2-A674-3E748D692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B41-BFD0-4FF6-B6AC-59D210102C74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DF2F-4F72-4AA2-A674-3E748D692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B41-BFD0-4FF6-B6AC-59D210102C74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DF2F-4F72-4AA2-A674-3E748D692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B41-BFD0-4FF6-B6AC-59D210102C74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DF2F-4F72-4AA2-A674-3E748D692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B41-BFD0-4FF6-B6AC-59D210102C74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DF2F-4F72-4AA2-A674-3E748D692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B9B41-BFD0-4FF6-B6AC-59D210102C74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ADF2F-4F72-4AA2-A674-3E748D692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71547"/>
            <a:ext cx="7772400" cy="2528904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VY_22_INOVACE_05_</a:t>
            </a:r>
            <a:r>
              <a:rPr lang="cs-CZ" sz="1600" dirty="0" err="1" smtClean="0"/>
              <a:t>Buckingham</a:t>
            </a:r>
            <a:r>
              <a:rPr lang="cs-CZ" sz="1600" dirty="0" smtClean="0"/>
              <a:t> </a:t>
            </a:r>
            <a:r>
              <a:rPr lang="cs-CZ" sz="1600" dirty="0" err="1" smtClean="0"/>
              <a:t>Palace</a:t>
            </a:r>
            <a:r>
              <a:rPr lang="cs-CZ" sz="1600" dirty="0" smtClean="0"/>
              <a:t>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21.08.2013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Londýn, Buckinghamský palác, královna, zahrady.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 z okolí Buckinghamského paláce.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86116" y="6143644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Buckingham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Victoria Memorial, shows the queen in figure sculpture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1668621"/>
            <a:ext cx="6715172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Buckingham Palace is the official London residence of the British monarch</a:t>
            </a:r>
            <a:r>
              <a:rPr lang="cs-CZ" sz="2400" dirty="0" smtClean="0"/>
              <a:t>.</a:t>
            </a:r>
            <a:r>
              <a:rPr lang="en-US" sz="2400" dirty="0" smtClean="0"/>
              <a:t> The national flag is flown when the Queen is</a:t>
            </a:r>
            <a:r>
              <a:rPr lang="cs-CZ" sz="2400" dirty="0" smtClean="0"/>
              <a:t> </a:t>
            </a:r>
            <a:r>
              <a:rPr lang="en-US" sz="2400" dirty="0" smtClean="0"/>
              <a:t>in the palace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Buckingham Palace is the official London residence of the British monarch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Goods in a shop in the garden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palace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</a:t>
            </a:r>
            <a:r>
              <a:rPr lang="en-US" sz="2400" dirty="0" smtClean="0"/>
              <a:t> balcony, from which members of the royal family greeted the public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the palace gardens are situated in the style of the park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largest private garden in London.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08 – 21)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133</Words>
  <Application>Microsoft Office PowerPoint</Application>
  <PresentationFormat>Předvádění na obrazovce (4:3)</PresentationFormat>
  <Paragraphs>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VY_22_INOVACE_05_Buckingham Palace_zh2 Číslo projektu: CZ 1.07/1.4.00/21.3355 Autor: Mgr. Zdena Hanušová Datum tvorby: 21.08.2013 Cílový ročník: 6. ročník Vzdělávací oblast: Anglický jazyk Klíčové slovo: Londýn, Buckinghamský palác, královna, zahrady. Anotace: Prezentace fotografií  z okolí Buckinghamského paláce.</vt:lpstr>
      <vt:lpstr>Buckingham Palace</vt:lpstr>
      <vt:lpstr>Victoria Memorial, shows the queen in figure sculpture.</vt:lpstr>
      <vt:lpstr>Buckingham Palace is the official London residence of the British monarch. The national flag is flown when the Queen is in the palace.</vt:lpstr>
      <vt:lpstr>Buckingham Palace is the official London residence of the British monarch. </vt:lpstr>
      <vt:lpstr>Goods in a shop in the garden of the palace.</vt:lpstr>
      <vt:lpstr>A balcony, from which members of the royal family greeted the public.</vt:lpstr>
      <vt:lpstr>In the palace gardens are situated in the style of the park. </vt:lpstr>
      <vt:lpstr>The largest private garden in London.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7</cp:revision>
  <dcterms:created xsi:type="dcterms:W3CDTF">2013-04-28T18:57:34Z</dcterms:created>
  <dcterms:modified xsi:type="dcterms:W3CDTF">2013-08-21T12:57:50Z</dcterms:modified>
</cp:coreProperties>
</file>