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1" r:id="rId5"/>
    <p:sldId id="263" r:id="rId6"/>
    <p:sldId id="264" r:id="rId7"/>
    <p:sldId id="259" r:id="rId8"/>
    <p:sldId id="267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D6A854-E787-4CE0-BD05-B9151417F00A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D9D565-F5FD-470E-A4F6-B29599B3DE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85795"/>
            <a:ext cx="7772400" cy="28146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</a:t>
            </a:r>
            <a:r>
              <a:rPr lang="cs-CZ" sz="1800" dirty="0" smtClean="0"/>
              <a:t>VY_22_INOVACE_06_ </a:t>
            </a:r>
            <a:r>
              <a:rPr lang="cs-CZ" sz="1800" dirty="0" smtClean="0"/>
              <a:t>St. Paul's </a:t>
            </a:r>
            <a:r>
              <a:rPr lang="cs-CZ" sz="1800" dirty="0" err="1" smtClean="0"/>
              <a:t>Cathedral</a:t>
            </a:r>
            <a:r>
              <a:rPr lang="cs-CZ" sz="1800" dirty="0" smtClean="0"/>
              <a:t> _zh2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</a:t>
            </a:r>
            <a:r>
              <a:rPr lang="cs-CZ" sz="1800" dirty="0" smtClean="0"/>
              <a:t>21.08.2013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7.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</a:t>
            </a:r>
            <a:br>
              <a:rPr lang="cs-CZ" sz="1800" dirty="0" smtClean="0"/>
            </a:br>
            <a:r>
              <a:rPr lang="cs-CZ" sz="1800" b="1" dirty="0" smtClean="0"/>
              <a:t>Klíčové slovo: Katedrála Svatého Pavla, </a:t>
            </a:r>
            <a:r>
              <a:rPr lang="cs-CZ" sz="1800" b="1" dirty="0" err="1" smtClean="0"/>
              <a:t>Milenium</a:t>
            </a:r>
            <a:r>
              <a:rPr lang="cs-CZ" sz="1800" b="1" dirty="0" smtClean="0"/>
              <a:t> most, církevní stavba.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z okolí Katedrály Svatého Pavla.</a:t>
            </a: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St. Paul's </a:t>
            </a:r>
            <a:r>
              <a:rPr lang="cs-CZ" dirty="0" err="1" smtClean="0"/>
              <a:t>Cathedral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R</a:t>
            </a:r>
            <a:r>
              <a:rPr lang="en-US" sz="2400" dirty="0" err="1" smtClean="0"/>
              <a:t>elief</a:t>
            </a:r>
            <a:r>
              <a:rPr lang="en-US" sz="2400" dirty="0" smtClean="0"/>
              <a:t> with a scene depicting the Conversion of </a:t>
            </a:r>
            <a:r>
              <a:rPr lang="en-US" sz="2400" dirty="0" err="1" smtClean="0"/>
              <a:t>St.Paul</a:t>
            </a:r>
            <a:r>
              <a:rPr lang="en-US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Dance performance on the steps of the cathedral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Interior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cathedral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</a:t>
            </a:r>
            <a:r>
              <a:rPr lang="en-US" sz="2400" dirty="0" smtClean="0"/>
              <a:t>ne hundred eleven meters high massive dome covered with lead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Cathedral, where Diana was married to Charles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5920" y="1668621"/>
            <a:ext cx="585216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Not far from the cathedral is the </a:t>
            </a:r>
            <a:r>
              <a:rPr lang="en-US" sz="2400" dirty="0" err="1" smtClean="0"/>
              <a:t>Millenium</a:t>
            </a:r>
            <a:r>
              <a:rPr lang="en-US" sz="2400" dirty="0" smtClean="0"/>
              <a:t> Bridge.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56104" b="-1957"/>
          <a:stretch>
            <a:fillRect/>
          </a:stretch>
        </p:blipFill>
        <p:spPr bwMode="auto">
          <a:xfrm>
            <a:off x="2357422" y="1214422"/>
            <a:ext cx="457203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/>
              <a:t>(2013 – </a:t>
            </a:r>
            <a:r>
              <a:rPr lang="cs-CZ" dirty="0" smtClean="0"/>
              <a:t>08 </a:t>
            </a:r>
            <a:r>
              <a:rPr lang="cs-CZ" dirty="0"/>
              <a:t>– </a:t>
            </a:r>
            <a:r>
              <a:rPr lang="cs-CZ" dirty="0" smtClean="0"/>
              <a:t>21</a:t>
            </a:r>
            <a:r>
              <a:rPr lang="cs-CZ" dirty="0"/>
              <a:t>)</a:t>
            </a:r>
          </a:p>
          <a:p>
            <a:pPr hangingPunct="0"/>
            <a:r>
              <a:rPr lang="cs-CZ" dirty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101</Words>
  <Application>Microsoft Office PowerPoint</Application>
  <PresentationFormat>Předvádění na obrazovce (4:3)</PresentationFormat>
  <Paragraphs>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Název školy: Základní škola Chomutov, Písečná 5144 Název materiálu: VY_22_INOVACE_06_ St. Paul's Cathedral _zh2 Číslo projektu: CZ 1.07/1.4.00/21.3355 Autor: Mgr. Zdena Hanušová Datum tvorby: 21.08.2013 Cílový ročník: 7. ročník Vzdělávací oblast: Anglický jazyk Klíčové slovo: Katedrála Svatého Pavla, Milenium most, církevní stavba. Anotace: Prezentace fotografií z okolí Katedrály Svatého Pavla.</vt:lpstr>
      <vt:lpstr>St. Paul's Cathedral</vt:lpstr>
      <vt:lpstr>Relief with a scene depicting the Conversion of St.Paul.</vt:lpstr>
      <vt:lpstr>Dance performance on the steps of the cathedral. </vt:lpstr>
      <vt:lpstr>Interior of the cathedral. </vt:lpstr>
      <vt:lpstr>One hundred eleven meters high massive dome covered with lead.</vt:lpstr>
      <vt:lpstr>Cathedral, where Diana was married to Charles.</vt:lpstr>
      <vt:lpstr>Not far from the cathedral is the Millenium Bridge.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VY_22_INOVACE_02_ St. Paul's Cathedral _zh2 Číslo projektu: CZ 1.07/1.4.00/21.3355 Autor: Mgr. Zdena Hanušová Datum tvorby: 01.05.2013 Cílový ročník: 6. ročník Vzdělávací oblast: Anglický jazyk Klíčové slovo:  Anotace:</dc:title>
  <dc:creator>Losan</dc:creator>
  <cp:lastModifiedBy>Losan</cp:lastModifiedBy>
  <cp:revision>3</cp:revision>
  <dcterms:created xsi:type="dcterms:W3CDTF">2013-05-22T14:49:30Z</dcterms:created>
  <dcterms:modified xsi:type="dcterms:W3CDTF">2013-08-21T13:00:02Z</dcterms:modified>
</cp:coreProperties>
</file>