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72" r:id="rId5"/>
    <p:sldId id="266" r:id="rId6"/>
    <p:sldId id="269" r:id="rId7"/>
    <p:sldId id="268" r:id="rId8"/>
    <p:sldId id="270" r:id="rId9"/>
    <p:sldId id="271" r:id="rId10"/>
    <p:sldId id="27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31F1-231F-4B47-851D-A56F9B8BA090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D20F3-58BB-4AC9-8C52-ADBC362EB2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31F1-231F-4B47-851D-A56F9B8BA090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D20F3-58BB-4AC9-8C52-ADBC362EB2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31F1-231F-4B47-851D-A56F9B8BA090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D20F3-58BB-4AC9-8C52-ADBC362EB2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31F1-231F-4B47-851D-A56F9B8BA090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D20F3-58BB-4AC9-8C52-ADBC362EB2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31F1-231F-4B47-851D-A56F9B8BA090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D20F3-58BB-4AC9-8C52-ADBC362EB2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31F1-231F-4B47-851D-A56F9B8BA090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D20F3-58BB-4AC9-8C52-ADBC362EB2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31F1-231F-4B47-851D-A56F9B8BA090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D20F3-58BB-4AC9-8C52-ADBC362EB2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31F1-231F-4B47-851D-A56F9B8BA090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D20F3-58BB-4AC9-8C52-ADBC362EB2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31F1-231F-4B47-851D-A56F9B8BA090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D20F3-58BB-4AC9-8C52-ADBC362EB2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31F1-231F-4B47-851D-A56F9B8BA090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D20F3-58BB-4AC9-8C52-ADBC362EB2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31F1-231F-4B47-851D-A56F9B8BA090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D20F3-58BB-4AC9-8C52-ADBC362EB2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231F1-231F-4B47-851D-A56F9B8BA090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D20F3-58BB-4AC9-8C52-ADBC362EB2B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85861"/>
            <a:ext cx="7772400" cy="2314590"/>
          </a:xfrm>
        </p:spPr>
        <p:txBody>
          <a:bodyPr>
            <a:noAutofit/>
          </a:bodyPr>
          <a:lstStyle/>
          <a:p>
            <a:r>
              <a:rPr lang="cs-CZ" sz="1800" b="1" dirty="0" smtClean="0"/>
              <a:t>Název školy</a:t>
            </a:r>
            <a:r>
              <a:rPr lang="cs-CZ" sz="1800" dirty="0" smtClean="0"/>
              <a:t>: Základní škola Chomutov, Písečná 5144</a:t>
            </a:r>
            <a:br>
              <a:rPr lang="cs-CZ" sz="1800" dirty="0" smtClean="0"/>
            </a:br>
            <a:r>
              <a:rPr lang="cs-CZ" sz="1800" b="1" dirty="0" smtClean="0"/>
              <a:t>Název materiálu</a:t>
            </a:r>
            <a:r>
              <a:rPr lang="cs-CZ" sz="1800" dirty="0" smtClean="0"/>
              <a:t>: </a:t>
            </a:r>
            <a:r>
              <a:rPr lang="cs-CZ" sz="1800" dirty="0" smtClean="0"/>
              <a:t>VY_22_INOVACE_07_</a:t>
            </a:r>
            <a:r>
              <a:rPr lang="cs-CZ" sz="1800" dirty="0" err="1" smtClean="0"/>
              <a:t>Trafalgar</a:t>
            </a:r>
            <a:r>
              <a:rPr lang="cs-CZ" sz="1800" dirty="0" smtClean="0"/>
              <a:t> </a:t>
            </a:r>
            <a:r>
              <a:rPr lang="cs-CZ" sz="1800" dirty="0" smtClean="0"/>
              <a:t>Square_zh2</a:t>
            </a:r>
            <a:br>
              <a:rPr lang="cs-CZ" sz="1800" dirty="0" smtClean="0"/>
            </a:br>
            <a:r>
              <a:rPr lang="cs-CZ" sz="1800" b="1" dirty="0" smtClean="0"/>
              <a:t>Číslo projektu</a:t>
            </a:r>
            <a:r>
              <a:rPr lang="cs-CZ" sz="1800" dirty="0" smtClean="0"/>
              <a:t>: CZ 1.07/1.4.00/21.3355</a:t>
            </a:r>
            <a:br>
              <a:rPr lang="cs-CZ" sz="1800" dirty="0" smtClean="0"/>
            </a:br>
            <a:r>
              <a:rPr lang="cs-CZ" sz="1800" b="1" dirty="0" smtClean="0"/>
              <a:t>Autor</a:t>
            </a:r>
            <a:r>
              <a:rPr lang="cs-CZ" sz="1800" dirty="0" smtClean="0"/>
              <a:t>: Mgr. Zdena Hanušová</a:t>
            </a:r>
            <a:br>
              <a:rPr lang="cs-CZ" sz="1800" dirty="0" smtClean="0"/>
            </a:br>
            <a:r>
              <a:rPr lang="cs-CZ" sz="1800" b="1" dirty="0" smtClean="0"/>
              <a:t>Datum tvorby</a:t>
            </a:r>
            <a:r>
              <a:rPr lang="cs-CZ" sz="1800" dirty="0" smtClean="0"/>
              <a:t>: </a:t>
            </a:r>
            <a:r>
              <a:rPr lang="cs-CZ" sz="1800" dirty="0" smtClean="0"/>
              <a:t>21.08.2013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b="1" dirty="0" smtClean="0"/>
              <a:t>Cílový ročník</a:t>
            </a:r>
            <a:r>
              <a:rPr lang="cs-CZ" sz="1800" dirty="0" smtClean="0"/>
              <a:t>: 8.ročník</a:t>
            </a:r>
            <a:br>
              <a:rPr lang="cs-CZ" sz="1800" dirty="0" smtClean="0"/>
            </a:br>
            <a:r>
              <a:rPr lang="cs-CZ" sz="1800" b="1" dirty="0" smtClean="0"/>
              <a:t>Vzdělávací oblast/obor/okruh</a:t>
            </a:r>
            <a:r>
              <a:rPr lang="cs-CZ" sz="1800" dirty="0" smtClean="0"/>
              <a:t>: Anglický jazyk</a:t>
            </a:r>
            <a:br>
              <a:rPr lang="cs-CZ" sz="1800" dirty="0" smtClean="0"/>
            </a:br>
            <a:r>
              <a:rPr lang="cs-CZ" sz="1800" b="1" dirty="0" smtClean="0"/>
              <a:t>Klíčové slovo</a:t>
            </a:r>
            <a:r>
              <a:rPr lang="cs-CZ" sz="1800" dirty="0" smtClean="0"/>
              <a:t>: Londýn, náměstí, památník Nelsona</a:t>
            </a:r>
            <a:br>
              <a:rPr lang="cs-CZ" sz="1800" dirty="0" smtClean="0"/>
            </a:br>
            <a:r>
              <a:rPr lang="cs-CZ" sz="1800" b="1" dirty="0" smtClean="0"/>
              <a:t>Anotace</a:t>
            </a:r>
            <a:r>
              <a:rPr lang="cs-CZ" sz="1800" dirty="0" smtClean="0"/>
              <a:t>: Prezentace fotografií z </a:t>
            </a:r>
            <a:r>
              <a:rPr lang="cs-CZ" sz="1800" dirty="0" err="1" smtClean="0"/>
              <a:t>Trafalgarského</a:t>
            </a:r>
            <a:r>
              <a:rPr lang="cs-CZ" sz="1800" dirty="0" smtClean="0"/>
              <a:t> náměstí</a:t>
            </a:r>
            <a:endParaRPr lang="cs-CZ" sz="1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286256"/>
            <a:ext cx="6400800" cy="642942"/>
          </a:xfrm>
        </p:spPr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2928926" y="5572140"/>
            <a:ext cx="3071834" cy="642942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Trafalgar </a:t>
            </a:r>
            <a:r>
              <a:rPr lang="en-US" dirty="0" smtClean="0"/>
              <a:t>Square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Trafalgar Square </a:t>
            </a:r>
            <a:r>
              <a:rPr lang="en-US" sz="2400" dirty="0" smtClean="0"/>
              <a:t>is </a:t>
            </a:r>
            <a:r>
              <a:rPr lang="en-US" sz="2400" dirty="0" smtClean="0"/>
              <a:t>a square in central </a:t>
            </a:r>
            <a:r>
              <a:rPr lang="en-US" sz="2400" dirty="0" smtClean="0"/>
              <a:t>London</a:t>
            </a:r>
            <a:r>
              <a:rPr lang="cs-CZ" sz="2400" dirty="0" smtClean="0"/>
              <a:t>.</a:t>
            </a:r>
            <a:endParaRPr lang="cs-CZ" sz="1800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571612"/>
            <a:ext cx="6929486" cy="438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Statue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Admiral</a:t>
            </a:r>
            <a:r>
              <a:rPr lang="cs-CZ" sz="2400" dirty="0" smtClean="0"/>
              <a:t> </a:t>
            </a:r>
            <a:r>
              <a:rPr lang="cs-CZ" sz="2400" dirty="0" err="1" smtClean="0"/>
              <a:t>Horatio</a:t>
            </a:r>
            <a:r>
              <a:rPr lang="cs-CZ" sz="2400" dirty="0" smtClean="0"/>
              <a:t> Nelson</a:t>
            </a:r>
            <a:r>
              <a:rPr lang="cs-CZ" sz="2400" dirty="0" smtClean="0"/>
              <a:t>.</a:t>
            </a:r>
            <a:r>
              <a:rPr lang="en-US" sz="2400" dirty="0" smtClean="0"/>
              <a:t> 52 m high column with a statue of Admiral on top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285860"/>
            <a:ext cx="7286676" cy="5143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F</a:t>
            </a:r>
            <a:r>
              <a:rPr lang="en-US" sz="2400" dirty="0" smtClean="0"/>
              <a:t>our bronze statues of lions</a:t>
            </a:r>
            <a:r>
              <a:rPr lang="cs-CZ" sz="2400" dirty="0" smtClean="0"/>
              <a:t>.</a:t>
            </a:r>
            <a:r>
              <a:rPr lang="en-US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en-US" sz="2400" dirty="0" smtClean="0"/>
              <a:t>metal </a:t>
            </a:r>
            <a:r>
              <a:rPr lang="en-US" sz="2400" dirty="0" smtClean="0"/>
              <a:t>used in their manufacture derived from the works of French </a:t>
            </a:r>
            <a:r>
              <a:rPr lang="cs-CZ" sz="2400" dirty="0" err="1" smtClean="0"/>
              <a:t>boats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920" y="1668621"/>
            <a:ext cx="5852160" cy="438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This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 statue - </a:t>
            </a:r>
            <a:r>
              <a:rPr lang="en-US" sz="2400" dirty="0" smtClean="0"/>
              <a:t>South Africa House in Trafalgar Square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714488"/>
            <a:ext cx="6780854" cy="438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This is the same statue </a:t>
            </a:r>
            <a:r>
              <a:rPr lang="en-US" sz="2400" dirty="0" smtClean="0"/>
              <a:t>behind</a:t>
            </a:r>
            <a:r>
              <a:rPr lang="cs-CZ" sz="2400" dirty="0" smtClean="0"/>
              <a:t>.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714488"/>
            <a:ext cx="7280920" cy="438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National</a:t>
            </a:r>
            <a:r>
              <a:rPr lang="cs-CZ" sz="2400" dirty="0" smtClean="0"/>
              <a:t> </a:t>
            </a:r>
            <a:r>
              <a:rPr lang="cs-CZ" sz="2400" dirty="0" err="1" smtClean="0"/>
              <a:t>Gallery</a:t>
            </a:r>
            <a:r>
              <a:rPr lang="cs-CZ" sz="2400" dirty="0" smtClean="0"/>
              <a:t> on </a:t>
            </a:r>
            <a:r>
              <a:rPr lang="cs-CZ" sz="2400" dirty="0" err="1" smtClean="0"/>
              <a:t>the</a:t>
            </a:r>
            <a:r>
              <a:rPr lang="cs-CZ" sz="2400" dirty="0" smtClean="0"/>
              <a:t> square.</a:t>
            </a:r>
            <a:endParaRPr lang="cs-CZ" sz="2400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920" y="1668621"/>
            <a:ext cx="5852160" cy="438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920" y="1668621"/>
            <a:ext cx="5852160" cy="438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(2013 – 08 – 21)</a:t>
            </a:r>
          </a:p>
          <a:p>
            <a:pPr hangingPunct="0"/>
            <a:r>
              <a:rPr lang="cs-CZ" dirty="0" smtClean="0"/>
              <a:t>Zdroje: vlastní archiv autorky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113</Words>
  <Application>Microsoft Office PowerPoint</Application>
  <PresentationFormat>Předvádění na obrazovce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Název školy: Základní škola Chomutov, Písečná 5144 Název materiálu: VY_22_INOVACE_07_Trafalgar Square_zh2 Číslo projektu: CZ 1.07/1.4.00/21.3355 Autor: Mgr. Zdena Hanušová Datum tvorby: 21.08.2013 Cílový ročník: 8.ročník Vzdělávací oblast/obor/okruh: Anglický jazyk Klíčové slovo: Londýn, náměstí, památník Nelsona Anotace: Prezentace fotografií z Trafalgarského náměstí</vt:lpstr>
      <vt:lpstr>Trafalgar Square.</vt:lpstr>
      <vt:lpstr>Trafalgar Square is a square in central London.</vt:lpstr>
      <vt:lpstr>Statue of Admiral Horatio Nelson. 52 m high column with a statue of Admiral on top.</vt:lpstr>
      <vt:lpstr>Four bronze statues of lions. The metal used in their manufacture derived from the works of French boats.</vt:lpstr>
      <vt:lpstr>This is a statue - South Africa House in Trafalgar Square.</vt:lpstr>
      <vt:lpstr>This is the same statue behind. </vt:lpstr>
      <vt:lpstr>National Gallery on the square.</vt:lpstr>
      <vt:lpstr>Snímek 9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Losan</cp:lastModifiedBy>
  <cp:revision>7</cp:revision>
  <dcterms:created xsi:type="dcterms:W3CDTF">2013-04-28T19:02:57Z</dcterms:created>
  <dcterms:modified xsi:type="dcterms:W3CDTF">2013-08-21T13:14:30Z</dcterms:modified>
</cp:coreProperties>
</file>