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8" r:id="rId3"/>
    <p:sldId id="258" r:id="rId4"/>
    <p:sldId id="287" r:id="rId5"/>
    <p:sldId id="259" r:id="rId6"/>
    <p:sldId id="260" r:id="rId7"/>
    <p:sldId id="261" r:id="rId8"/>
    <p:sldId id="262" r:id="rId9"/>
    <p:sldId id="280" r:id="rId10"/>
    <p:sldId id="283" r:id="rId11"/>
    <p:sldId id="28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375C8F-1A58-4B2B-BB4C-ED94B6CF1DC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224" y="1357298"/>
            <a:ext cx="7772400" cy="2314591"/>
          </a:xfrm>
        </p:spPr>
        <p:txBody>
          <a:bodyPr>
            <a:normAutofit/>
          </a:bodyPr>
          <a:lstStyle/>
          <a:p>
            <a:pPr hangingPunct="0"/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VY_22_INOVACE_09_ </a:t>
            </a:r>
            <a:r>
              <a:rPr lang="cs-CZ" sz="1600" dirty="0" err="1" smtClean="0"/>
              <a:t>Eiffel</a:t>
            </a:r>
            <a:r>
              <a:rPr lang="cs-CZ" sz="1600" dirty="0" smtClean="0"/>
              <a:t> </a:t>
            </a:r>
            <a:r>
              <a:rPr lang="cs-CZ" sz="1600" dirty="0" err="1" smtClean="0"/>
              <a:t>Tower</a:t>
            </a:r>
            <a:r>
              <a:rPr lang="cs-CZ" sz="1600" dirty="0" smtClean="0"/>
              <a:t>_</a:t>
            </a:r>
            <a:r>
              <a:rPr lang="cs-CZ" sz="1600" dirty="0" err="1" smtClean="0"/>
              <a:t>zh</a:t>
            </a:r>
            <a:r>
              <a:rPr lang="cs-CZ" sz="1600" dirty="0" smtClean="0"/>
              <a:t>_2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22.08.2013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Eiffelova věž, konstrukce, patro.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 </a:t>
            </a:r>
            <a:r>
              <a:rPr lang="cs-CZ" sz="1600" dirty="0" smtClean="0"/>
              <a:t>Eiffelové </a:t>
            </a:r>
            <a:r>
              <a:rPr lang="cs-CZ" sz="1600" dirty="0" smtClean="0"/>
              <a:t>věže a její konstrukce.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5000636"/>
            <a:ext cx="3000396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Eiffel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12627" b="2139"/>
          <a:stretch>
            <a:fillRect/>
          </a:stretch>
        </p:blipFill>
        <p:spPr bwMode="auto">
          <a:xfrm>
            <a:off x="1643042" y="1571612"/>
            <a:ext cx="571504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Eiffel Tower is a steel tower in Paris.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-509" r="5805" b="24236"/>
          <a:stretch>
            <a:fillRect/>
          </a:stretch>
        </p:blipFill>
        <p:spPr bwMode="auto">
          <a:xfrm>
            <a:off x="1857356" y="1428736"/>
            <a:ext cx="542928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Eiffel tower</a:t>
            </a:r>
            <a:br>
              <a:rPr lang="en-US" sz="2400" dirty="0" smtClean="0"/>
            </a:br>
            <a:r>
              <a:rPr lang="en-US" sz="2400" dirty="0" smtClean="0"/>
              <a:t>   measures 324 meters.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317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0663"/>
          <a:stretch>
            <a:fillRect/>
          </a:stretch>
        </p:blipFill>
        <p:spPr bwMode="auto">
          <a:xfrm>
            <a:off x="1000100" y="1428736"/>
            <a:ext cx="7215238" cy="5186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Eiffel Tower in Paris had become just 20 years old in 1909.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648" b="10663"/>
          <a:stretch>
            <a:fillRect/>
          </a:stretch>
        </p:blipFill>
        <p:spPr bwMode="auto">
          <a:xfrm>
            <a:off x="1571604" y="1428736"/>
            <a:ext cx="5874829" cy="504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Eiffel Tower in Paris had become just 20 years old in 1909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2627" b="2139"/>
          <a:stretch>
            <a:fillRect/>
          </a:stretch>
        </p:blipFill>
        <p:spPr bwMode="auto">
          <a:xfrm>
            <a:off x="2214546" y="1571612"/>
            <a:ext cx="471490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tower has three platforms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561" b="11609"/>
          <a:stretch>
            <a:fillRect/>
          </a:stretch>
        </p:blipFill>
        <p:spPr bwMode="auto">
          <a:xfrm>
            <a:off x="1571604" y="1500174"/>
            <a:ext cx="600079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</a:t>
            </a:r>
            <a:r>
              <a:rPr lang="en-US" sz="2400" dirty="0" smtClean="0"/>
              <a:t>n the first, the second and the third leg of the tower it runs. In the fourth leg of the stairs for pedestrians.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744" b="13188"/>
          <a:stretch>
            <a:fillRect/>
          </a:stretch>
        </p:blipFill>
        <p:spPr bwMode="auto">
          <a:xfrm>
            <a:off x="928662" y="1500174"/>
            <a:ext cx="728667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If the visibility is good we can</a:t>
            </a:r>
            <a:r>
              <a:rPr lang="cs-CZ" sz="2400" dirty="0" smtClean="0"/>
              <a:t>,</a:t>
            </a:r>
            <a:r>
              <a:rPr lang="en-US" sz="2400" dirty="0" smtClean="0"/>
              <a:t> from the top</a:t>
            </a:r>
            <a:r>
              <a:rPr lang="cs-CZ" sz="2400" dirty="0" smtClean="0"/>
              <a:t>,</a:t>
            </a:r>
            <a:r>
              <a:rPr lang="en-US" sz="2400" dirty="0" smtClean="0"/>
              <a:t> to see distances of up to 67 km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2118" b="4349"/>
          <a:stretch>
            <a:fillRect/>
          </a:stretch>
        </p:blipFill>
        <p:spPr bwMode="auto">
          <a:xfrm>
            <a:off x="1714480" y="1500174"/>
            <a:ext cx="557216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Amazing view from the Eiffel Tower to Les </a:t>
            </a:r>
            <a:r>
              <a:rPr lang="en-US" sz="2400" dirty="0" err="1" smtClean="0"/>
              <a:t>Invalides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276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648" b="12241"/>
          <a:stretch>
            <a:fillRect/>
          </a:stretch>
        </p:blipFill>
        <p:spPr bwMode="auto">
          <a:xfrm>
            <a:off x="857224" y="1428736"/>
            <a:ext cx="7572428" cy="5114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08 – 22)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145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VY_22_INOVACE_09_ Eiffel Tower_zh_2 Číslo projektu: CZ 1.07/1.4.00/21.3355 Autor: Mgr. Zdena Hanušová Datum tvorby: 22.08.2013 Cílový ročník: 7.ročník Vzdělávací oblast: Anglický jazyk Klíčové slovo:  Eiffelova věž, konstrukce, patro. Anotace: Prezentace fotografií  Eiffelové věže a její konstrukce.</vt:lpstr>
      <vt:lpstr>Eiffel Tower.</vt:lpstr>
      <vt:lpstr>The Eiffel Tower is a steel tower in Paris.</vt:lpstr>
      <vt:lpstr>Eiffel tower    measures 324 meters. </vt:lpstr>
      <vt:lpstr>The Eiffel Tower in Paris had become just 20 years old in 1909.</vt:lpstr>
      <vt:lpstr>The Eiffel Tower in Paris had become just 20 years old in 1909</vt:lpstr>
      <vt:lpstr>The tower has three platforms.</vt:lpstr>
      <vt:lpstr>In the first, the second and the third leg of the tower it runs. In the fourth leg of the stairs for pedestrians.</vt:lpstr>
      <vt:lpstr>If the visibility is good we can, from the top, to see distances of up to 67 km.</vt:lpstr>
      <vt:lpstr>Amazing view from the Eiffel Tower to Les Invalides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Miroslav Žalud</cp:lastModifiedBy>
  <cp:revision>18</cp:revision>
  <dcterms:created xsi:type="dcterms:W3CDTF">2013-04-12T15:05:58Z</dcterms:created>
  <dcterms:modified xsi:type="dcterms:W3CDTF">2013-08-25T16:49:58Z</dcterms:modified>
</cp:coreProperties>
</file>