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activeX/activeX4.xml" ContentType="application/vnd.ms-office.activeX+xml"/>
  <Override PartName="/ppt/activeX/activeX15.xml" ContentType="application/vnd.ms-office.activeX+xml"/>
  <Override PartName="/ppt/activeX/activeX17.xml" ContentType="application/vnd.ms-office.activeX+xml"/>
  <Override PartName="/ppt/activeX/activeX26.xml" ContentType="application/vnd.ms-office.activeX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activeX/activeX2.xml" ContentType="application/vnd.ms-office.activeX+xml"/>
  <Override PartName="/ppt/activeX/activeX13.xml" ContentType="application/vnd.ms-office.activeX+xml"/>
  <Override PartName="/ppt/activeX/activeX24.xml" ContentType="application/vnd.ms-office.activeX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activeX/activeX11.xml" ContentType="application/vnd.ms-office.activeX+xml"/>
  <Override PartName="/ppt/activeX/activeX22.xml" ContentType="application/vnd.ms-office.activeX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activeX/activeX10.xml" ContentType="application/vnd.ms-office.activeX+xml"/>
  <Override PartName="/ppt/activeX/activeX20.xml" ContentType="application/vnd.ms-office.activeX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activeX/activeX8.xml" ContentType="application/vnd.ms-office.activeX+xml"/>
  <Override PartName="/ppt/activeX/activeX9.xml" ContentType="application/vnd.ms-office.activeX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7.xml" ContentType="application/vnd.ms-office.activeX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ms-office.activeX"/>
  <Override PartName="/ppt/activeX/activeX5.xml" ContentType="application/vnd.ms-office.activeX+xml"/>
  <Override PartName="/ppt/activeX/activeX16.xml" ContentType="application/vnd.ms-office.activeX+xml"/>
  <Override PartName="/ppt/activeX/activeX25.xml" ContentType="application/vnd.ms-office.activeX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activeX/activeX3.xml" ContentType="application/vnd.ms-office.activeX+xml"/>
  <Override PartName="/ppt/activeX/activeX14.xml" ContentType="application/vnd.ms-office.activeX+xml"/>
  <Override PartName="/ppt/activeX/activeX23.xml" ContentType="application/vnd.ms-office.activeX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activeX/activeX1.xml" ContentType="application/vnd.ms-office.activeX+xml"/>
  <Override PartName="/ppt/activeX/activeX12.xml" ContentType="application/vnd.ms-office.activeX+xml"/>
  <Override PartName="/ppt/activeX/activeX21.xml" ContentType="application/vnd.ms-office.activeX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1"/>
  </p:notesMasterIdLst>
  <p:sldIdLst>
    <p:sldId id="274" r:id="rId2"/>
    <p:sldId id="275" r:id="rId3"/>
    <p:sldId id="276" r:id="rId4"/>
    <p:sldId id="281" r:id="rId5"/>
    <p:sldId id="282" r:id="rId6"/>
    <p:sldId id="283" r:id="rId7"/>
    <p:sldId id="280" r:id="rId8"/>
    <p:sldId id="284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8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19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0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1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2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3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4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5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6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activeX/activeX27.xml><?xml version="1.0" encoding="utf-8"?>
<ax:ocx xmlns:ax="http://schemas.microsoft.com/office/2006/activeX" xmlns:r="http://schemas.openxmlformats.org/officeDocument/2006/relationships" ax:classid="{8BD21D5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8AB2848-5571-4548-B0DC-33FA6416813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1A04D07-3E90-4F24-9357-37C22B185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3396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C92A820-7667-4ED1-ADF1-6777AA548363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03CD356-2307-45EF-828A-5795424481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A8DC48E-53E2-4C6A-A82C-1EDC29A605E5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E07B0A9-FE83-4B7D-ACB7-8BFDC6C4B3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2871DAB-1CD6-4B0D-85D3-1AB5A0E19B24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0449EFA-B851-4C6B-9675-EB101D0055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D546DAB-F791-47F2-B7D6-F9CD68FB9FA6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924A8C-E7F6-4ADC-9C85-D1BCDCE7D5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8E30AF8-E60E-4EA1-A4D3-0DF9FF5BB707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84D0A20-9CED-4068-B7B9-51BB90C135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76D72E-11F9-4F86-A93A-56C315A8D694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78ECEF9-4DA3-4B5C-A66E-F594D37408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0C7AA9-0421-41E1-8F79-D1499D56117B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F31A3A-805E-4400-B686-92E0D0A09D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0B587129-2078-44BE-B252-788A706D6E2B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52CCB94-5751-44B3-95CE-0C987A0FD9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9E86EA1-EB37-4147-8F66-094161563683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BADFC80-1F15-49A0-8CA9-E36544368D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2F3D18C-7D98-4334-A895-540F693DF1BF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8A8E8C-F07E-4C9F-B6DB-2A13BDE8A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3F1BBAB-CCE6-4A40-B23C-0C6463F4ECEA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16FC0F-BDFE-4A2B-B80D-CA920C0E52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270FE79-24A0-410A-BD11-9BD01DA29DCC}" type="datetimeFigureOut">
              <a:rPr lang="cs-CZ" smtClean="0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BCDA65D-A194-47ED-A65F-44165E2967B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y" TargetMode="External"/><Relationship Id="rId3" Type="http://schemas.openxmlformats.org/officeDocument/2006/relationships/control" Target="../activeX/activeX2.xml"/><Relationship Id="rId7" Type="http://schemas.openxmlformats.org/officeDocument/2006/relationships/slideLayout" Target="../slideLayouts/slideLayout6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5" Type="http://schemas.openxmlformats.org/officeDocument/2006/relationships/control" Target="../activeX/activeX4.xml"/><Relationship Id="rId4" Type="http://schemas.openxmlformats.org/officeDocument/2006/relationships/control" Target="../activeX/activeX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y" TargetMode="External"/><Relationship Id="rId3" Type="http://schemas.openxmlformats.org/officeDocument/2006/relationships/control" Target="../activeX/activeX7.xml"/><Relationship Id="rId7" Type="http://schemas.openxmlformats.org/officeDocument/2006/relationships/slideLayout" Target="../slideLayouts/slideLayout6.xml"/><Relationship Id="rId2" Type="http://schemas.openxmlformats.org/officeDocument/2006/relationships/control" Target="../activeX/activeX6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10.xml"/><Relationship Id="rId5" Type="http://schemas.openxmlformats.org/officeDocument/2006/relationships/control" Target="../activeX/activeX9.xml"/><Relationship Id="rId4" Type="http://schemas.openxmlformats.org/officeDocument/2006/relationships/control" Target="../activeX/activeX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y" TargetMode="External"/><Relationship Id="rId3" Type="http://schemas.openxmlformats.org/officeDocument/2006/relationships/control" Target="../activeX/activeX12.xml"/><Relationship Id="rId7" Type="http://schemas.openxmlformats.org/officeDocument/2006/relationships/slideLayout" Target="../slideLayouts/slideLayout7.xml"/><Relationship Id="rId2" Type="http://schemas.openxmlformats.org/officeDocument/2006/relationships/control" Target="../activeX/activeX11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15.xml"/><Relationship Id="rId5" Type="http://schemas.openxmlformats.org/officeDocument/2006/relationships/control" Target="../activeX/activeX14.xml"/><Relationship Id="rId4" Type="http://schemas.openxmlformats.org/officeDocument/2006/relationships/control" Target="../activeX/activeX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y" TargetMode="External"/><Relationship Id="rId3" Type="http://schemas.openxmlformats.org/officeDocument/2006/relationships/control" Target="../activeX/activeX17.xml"/><Relationship Id="rId7" Type="http://schemas.openxmlformats.org/officeDocument/2006/relationships/slideLayout" Target="../slideLayouts/slideLayout7.xml"/><Relationship Id="rId2" Type="http://schemas.openxmlformats.org/officeDocument/2006/relationships/control" Target="../activeX/activeX16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20.xml"/><Relationship Id="rId5" Type="http://schemas.openxmlformats.org/officeDocument/2006/relationships/control" Target="../activeX/activeX19.xml"/><Relationship Id="rId4" Type="http://schemas.openxmlformats.org/officeDocument/2006/relationships/control" Target="../activeX/activeX1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y" TargetMode="External"/><Relationship Id="rId3" Type="http://schemas.openxmlformats.org/officeDocument/2006/relationships/control" Target="../activeX/activeX22.xml"/><Relationship Id="rId7" Type="http://schemas.openxmlformats.org/officeDocument/2006/relationships/slideLayout" Target="../slideLayouts/slideLayout7.xml"/><Relationship Id="rId2" Type="http://schemas.openxmlformats.org/officeDocument/2006/relationships/control" Target="../activeX/activeX2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25.xml"/><Relationship Id="rId5" Type="http://schemas.openxmlformats.org/officeDocument/2006/relationships/control" Target="../activeX/activeX24.xml"/><Relationship Id="rId4" Type="http://schemas.openxmlformats.org/officeDocument/2006/relationships/control" Target="../activeX/activeX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7.xml"/><Relationship Id="rId2" Type="http://schemas.openxmlformats.org/officeDocument/2006/relationships/control" Target="../activeX/activeX26.xml"/><Relationship Id="rId1" Type="http://schemas.openxmlformats.org/officeDocument/2006/relationships/vmlDrawing" Target="../drawings/vmlDrawing6.vml"/><Relationship Id="rId5" Type="http://schemas.openxmlformats.org/officeDocument/2006/relationships/hyperlink" Target="http://cs.wikipedia.org/wiki/Slan%C3%A1_voda" TargetMode="External"/><Relationship Id="rId4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Oceány - opakování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VY_52_INOVACE_605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státy I.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277813" y="5392738"/>
            <a:ext cx="7056437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 dirty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</a:t>
            </a:r>
            <a:r>
              <a:rPr lang="cs-CZ" dirty="0"/>
              <a:t>Materiál je určen k využití pro práci s interaktivní tabulí.Slouží k  procvičení učiva o světadílech formou prezentace.Materiál obsahuje </a:t>
            </a:r>
            <a:r>
              <a:rPr lang="cs-CZ" dirty="0" smtClean="0"/>
              <a:t>hypertextové </a:t>
            </a:r>
            <a:r>
              <a:rPr lang="cs-CZ" dirty="0"/>
              <a:t>odkazy k ověření správnosti odpovědí.</a:t>
            </a:r>
          </a:p>
          <a:p>
            <a:pPr eaLnBrk="0" hangingPunct="0"/>
            <a:endParaRPr lang="cs-CZ" sz="16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Doplň názvy  oceánů:</a:t>
            </a:r>
          </a:p>
        </p:txBody>
      </p:sp>
      <p:sp>
        <p:nvSpPr>
          <p:cNvPr id="15368" name="AutoShape 8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588125" y="5734050"/>
            <a:ext cx="1871663" cy="609600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15418" name="TextBox1" r:id="rId2" imgW="3171960" imgH="428760"/>
      <p:control spid="15419" name="TextBox2" r:id="rId3" imgW="3171960" imgH="428760"/>
      <p:control spid="15420" name="TextBox3" r:id="rId4" imgW="3095640" imgH="428760"/>
      <p:control spid="15421" name="TextBox4" r:id="rId5" imgW="3095640" imgH="428760"/>
      <p:control spid="15422" name="TextBox5" r:id="rId6" imgW="3095640" imgH="43812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dirty="0" smtClean="0"/>
              <a:t>2. Vyber největší oceán: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1692275" y="2276475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  Jižní oceán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1835150" y="2852738"/>
            <a:ext cx="2381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Severní ledový oceán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1763713" y="3429000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Tichý oceán</a:t>
            </a:r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1835150" y="4005263"/>
            <a:ext cx="158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Indický oceán</a:t>
            </a:r>
          </a:p>
        </p:txBody>
      </p:sp>
      <p:sp>
        <p:nvSpPr>
          <p:cNvPr id="16397" name="Text Box 13"/>
          <p:cNvSpPr txBox="1">
            <a:spLocks noChangeArrowheads="1"/>
          </p:cNvSpPr>
          <p:nvPr/>
        </p:nvSpPr>
        <p:spPr bwMode="auto">
          <a:xfrm>
            <a:off x="1763713" y="4652963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Atlantský oceán</a:t>
            </a:r>
          </a:p>
        </p:txBody>
      </p:sp>
      <p:sp>
        <p:nvSpPr>
          <p:cNvPr id="16398" name="AutoShape 14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659563" y="5445125"/>
            <a:ext cx="1441450" cy="1042988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16442" name="OptionButton1" r:id="rId2" imgW="142920" imgH="914400"/>
      <p:control spid="16443" name="OptionButton2" r:id="rId3" imgW="142920" imgH="914400"/>
      <p:control spid="16444" name="OptionButton3" r:id="rId4" imgW="142920" imgH="914400"/>
      <p:control spid="16445" name="OptionButton4" r:id="rId5" imgW="142920" imgH="914400"/>
      <p:control spid="16446" name="OptionButton5" r:id="rId6" imgW="142920" imgH="91440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 idx="4294967295"/>
          </p:nvPr>
        </p:nvSpPr>
        <p:spPr>
          <a:xfrm>
            <a:off x="914400" y="908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3. Vyber oceán, který omývá Evropu: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1692275" y="2276475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  Jižní oceán</a:t>
            </a:r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1835150" y="2852738"/>
            <a:ext cx="2381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Severní ledový oceán</a:t>
            </a:r>
          </a:p>
        </p:txBody>
      </p:sp>
      <p:sp>
        <p:nvSpPr>
          <p:cNvPr id="22538" name="Text Box 10"/>
          <p:cNvSpPr txBox="1">
            <a:spLocks noChangeArrowheads="1"/>
          </p:cNvSpPr>
          <p:nvPr/>
        </p:nvSpPr>
        <p:spPr bwMode="auto">
          <a:xfrm>
            <a:off x="1763713" y="3429000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Tichý oceán</a:t>
            </a: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1835150" y="4005263"/>
            <a:ext cx="158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Indický oceán</a:t>
            </a: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1763713" y="4652963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Atlantský oceán</a:t>
            </a:r>
          </a:p>
        </p:txBody>
      </p:sp>
      <p:sp>
        <p:nvSpPr>
          <p:cNvPr id="22542" name="AutoShape 14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659563" y="5445125"/>
            <a:ext cx="1441450" cy="1042988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22586" name="OptionButton1" r:id="rId2" imgW="142920" imgH="914400"/>
      <p:control spid="22587" name="OptionButton2" r:id="rId3" imgW="142920" imgH="914400"/>
      <p:control spid="22588" name="OptionButton3" r:id="rId4" imgW="142920" imgH="914400"/>
      <p:control spid="22589" name="OptionButton4" r:id="rId5" imgW="142920" imgH="914400"/>
      <p:control spid="22590" name="OptionButton5" r:id="rId6" imgW="142920" imgH="91440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 idx="4294967295"/>
          </p:nvPr>
        </p:nvSpPr>
        <p:spPr>
          <a:xfrm>
            <a:off x="914400" y="908050"/>
            <a:ext cx="8229600" cy="1143000"/>
          </a:xfrm>
        </p:spPr>
        <p:txBody>
          <a:bodyPr/>
          <a:lstStyle/>
          <a:p>
            <a:r>
              <a:rPr lang="cs-CZ" dirty="0" smtClean="0"/>
              <a:t>4. Vyber nejchladnější oceány: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692275" y="2276475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  Jižní oceán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1835150" y="2852738"/>
            <a:ext cx="2381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Severní ledový oceán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1763713" y="3429000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Tichý oceán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1835150" y="4005263"/>
            <a:ext cx="158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Indický oceán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763713" y="4652963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Atlantský oceán</a:t>
            </a:r>
          </a:p>
        </p:txBody>
      </p:sp>
      <p:sp>
        <p:nvSpPr>
          <p:cNvPr id="23566" name="AutoShape 14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659563" y="5445125"/>
            <a:ext cx="1441450" cy="1042988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23610" name="OptionButton1" r:id="rId2" imgW="142920" imgH="914400"/>
      <p:control spid="23611" name="OptionButton2" r:id="rId3" imgW="142920" imgH="914400"/>
      <p:control spid="23612" name="OptionButton3" r:id="rId4" imgW="142920" imgH="914400"/>
      <p:control spid="23613" name="OptionButton4" r:id="rId5" imgW="142920" imgH="914400"/>
      <p:control spid="23614" name="OptionButton5" r:id="rId6" imgW="142920" imgH="91440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 idx="4294967295"/>
          </p:nvPr>
        </p:nvSpPr>
        <p:spPr>
          <a:xfrm>
            <a:off x="914400" y="908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>5. Kterému oceánu se říká Pacifik?</a:t>
            </a: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1692275" y="2276475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  Jižní oceán</a:t>
            </a:r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1835150" y="2852738"/>
            <a:ext cx="2381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Severní ledový oceán</a:t>
            </a:r>
          </a:p>
        </p:txBody>
      </p:sp>
      <p:sp>
        <p:nvSpPr>
          <p:cNvPr id="24586" name="Text Box 10"/>
          <p:cNvSpPr txBox="1">
            <a:spLocks noChangeArrowheads="1"/>
          </p:cNvSpPr>
          <p:nvPr/>
        </p:nvSpPr>
        <p:spPr bwMode="auto">
          <a:xfrm>
            <a:off x="1763713" y="3429000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Tichý oceán</a:t>
            </a:r>
          </a:p>
        </p:txBody>
      </p:sp>
      <p:sp>
        <p:nvSpPr>
          <p:cNvPr id="24588" name="Text Box 12"/>
          <p:cNvSpPr txBox="1">
            <a:spLocks noChangeArrowheads="1"/>
          </p:cNvSpPr>
          <p:nvPr/>
        </p:nvSpPr>
        <p:spPr bwMode="auto">
          <a:xfrm>
            <a:off x="1835150" y="4005263"/>
            <a:ext cx="158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Indický oceán</a:t>
            </a:r>
          </a:p>
        </p:txBody>
      </p:sp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1763713" y="4652963"/>
            <a:ext cx="186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Atlantský oceán</a:t>
            </a:r>
          </a:p>
        </p:txBody>
      </p:sp>
      <p:sp>
        <p:nvSpPr>
          <p:cNvPr id="24590" name="AutoShape 14">
            <a:hlinkClick r:id="rId8" highlightClick="1"/>
          </p:cNvPr>
          <p:cNvSpPr>
            <a:spLocks noChangeArrowheads="1"/>
          </p:cNvSpPr>
          <p:nvPr/>
        </p:nvSpPr>
        <p:spPr bwMode="auto">
          <a:xfrm>
            <a:off x="6659563" y="5445125"/>
            <a:ext cx="1441450" cy="1042988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24634" name="OptionButton1" r:id="rId2" imgW="142920" imgH="914400"/>
      <p:control spid="24635" name="OptionButton2" r:id="rId3" imgW="142920" imgH="914400"/>
      <p:control spid="24636" name="OptionButton3" r:id="rId4" imgW="142920" imgH="914400"/>
      <p:control spid="24637" name="OptionButton4" r:id="rId5" imgW="142920" imgH="914400"/>
      <p:control spid="24638" name="OptionButton5" r:id="rId6" imgW="142920" imgH="91440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6. Jaká voda je v oceánu a proč?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Odpověd</a:t>
            </a:r>
            <a:r>
              <a:rPr lang="cs-CZ" dirty="0" smtClean="0"/>
              <a:t> najdeš </a:t>
            </a:r>
            <a:r>
              <a:rPr lang="cs-CZ" smtClean="0"/>
              <a:t>v odkazu)</a:t>
            </a:r>
            <a:endParaRPr lang="cs-CZ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887538" y="2700338"/>
            <a:ext cx="11541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/>
              <a:t>slaná</a:t>
            </a:r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743075" y="4260850"/>
            <a:ext cx="121443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/>
              <a:t>sladká</a:t>
            </a:r>
          </a:p>
        </p:txBody>
      </p:sp>
      <p:sp>
        <p:nvSpPr>
          <p:cNvPr id="20487" name="AutoShape 7">
            <a:hlinkClick r:id="rId5" highlightClick="1"/>
          </p:cNvPr>
          <p:cNvSpPr>
            <a:spLocks noChangeArrowheads="1"/>
          </p:cNvSpPr>
          <p:nvPr/>
        </p:nvSpPr>
        <p:spPr bwMode="auto">
          <a:xfrm>
            <a:off x="6084888" y="5229225"/>
            <a:ext cx="1439862" cy="863600"/>
          </a:xfrm>
          <a:prstGeom prst="actionButtonInformation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  <p:controls>
      <p:control spid="20505" name="OptionButton1" r:id="rId2" imgW="142920" imgH="914400"/>
      <p:control spid="20506" name="OptionButton2" r:id="rId3" imgW="142920" imgH="914400"/>
    </p:controls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Tichý oceán, Indický oceán, Jižní oceán,</a:t>
            </a:r>
          </a:p>
          <a:p>
            <a:r>
              <a:rPr lang="cs-CZ" dirty="0"/>
              <a:t> </a:t>
            </a:r>
            <a:r>
              <a:rPr lang="cs-CZ" dirty="0" smtClean="0"/>
              <a:t>    Atlantský a Severní ledový oceán</a:t>
            </a:r>
          </a:p>
          <a:p>
            <a:r>
              <a:rPr lang="cs-CZ" dirty="0" smtClean="0"/>
              <a:t>2.Tichý oceán</a:t>
            </a:r>
          </a:p>
          <a:p>
            <a:r>
              <a:rPr lang="cs-CZ" dirty="0" smtClean="0"/>
              <a:t>3.Atlantský oceán</a:t>
            </a:r>
          </a:p>
          <a:p>
            <a:r>
              <a:rPr lang="cs-CZ" dirty="0" smtClean="0"/>
              <a:t>4.Severní ledový oceán a Jižní oceán </a:t>
            </a:r>
          </a:p>
          <a:p>
            <a:r>
              <a:rPr lang="cs-CZ" dirty="0" smtClean="0"/>
              <a:t>5. Pacifik = Tichý oceán</a:t>
            </a:r>
          </a:p>
          <a:p>
            <a:r>
              <a:rPr lang="cs-CZ" dirty="0" smtClean="0"/>
              <a:t>6. Slaná – rozpuštěné soli </a:t>
            </a:r>
            <a:r>
              <a:rPr lang="cs-CZ" smtClean="0"/>
              <a:t>a minerály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1756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r>
              <a:rPr lang="cs-CZ" sz="1500" smtClean="0"/>
              <a:t>http://office.microsoft.com</a:t>
            </a:r>
            <a:endParaRPr lang="cs-CZ" sz="1700" smtClean="0"/>
          </a:p>
          <a:p>
            <a:pPr>
              <a:lnSpc>
                <a:spcPct val="90000"/>
              </a:lnSpc>
            </a:pPr>
            <a:r>
              <a:rPr lang="cs-CZ" sz="1700" smtClean="0"/>
              <a:t>http://cs.tixik.com/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http://www.google.cz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http://cs.wikipedia.org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http://www.zemepis.com/</a:t>
            </a:r>
          </a:p>
          <a:p>
            <a:pPr>
              <a:lnSpc>
                <a:spcPct val="90000"/>
              </a:lnSpc>
            </a:pPr>
            <a:r>
              <a:rPr lang="cs-CZ" sz="1700" smtClean="0"/>
              <a:t>http://referaty.cz/</a:t>
            </a:r>
          </a:p>
          <a:p>
            <a:pPr>
              <a:lnSpc>
                <a:spcPct val="90000"/>
              </a:lnSpc>
            </a:pPr>
            <a:endParaRPr lang="cs-CZ" sz="1700" smtClean="0"/>
          </a:p>
          <a:p>
            <a:pPr>
              <a:lnSpc>
                <a:spcPct val="90000"/>
              </a:lnSpc>
            </a:pPr>
            <a:endParaRPr lang="cs-CZ" sz="2700" smtClean="0"/>
          </a:p>
        </p:txBody>
      </p:sp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395288" y="836613"/>
            <a:ext cx="8229600" cy="1143000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Zdroje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317</TotalTime>
  <Words>232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Oceány - opakování</vt:lpstr>
      <vt:lpstr>1. Doplň názvy  oceánů:</vt:lpstr>
      <vt:lpstr>2. Vyber největší oceán:</vt:lpstr>
      <vt:lpstr>3. Vyber oceán, který omývá Evropu:</vt:lpstr>
      <vt:lpstr>4. Vyber nejchladnější oceány:</vt:lpstr>
      <vt:lpstr>5. Kterému oceánu se říká Pacifik?</vt:lpstr>
      <vt:lpstr>6. Jaká voda je v oceánu a proč? (Odpověd najdeš v odkazu)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Dum</cp:lastModifiedBy>
  <cp:revision>34</cp:revision>
  <dcterms:modified xsi:type="dcterms:W3CDTF">2012-03-16T15:30:49Z</dcterms:modified>
</cp:coreProperties>
</file>