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3" r:id="rId5"/>
    <p:sldId id="264" r:id="rId6"/>
    <p:sldId id="265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FF20B-9784-4EAA-92E7-CECC8792FE1D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7271C-D6F4-4043-BCB8-D724954BB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VY_22_INOVACE_10_ Park </a:t>
            </a:r>
            <a:r>
              <a:rPr lang="cs-CZ" sz="1600" dirty="0" err="1" smtClean="0"/>
              <a:t>Guell</a:t>
            </a:r>
            <a:r>
              <a:rPr lang="cs-CZ" sz="1600" dirty="0" smtClean="0"/>
              <a:t> 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22.08.2013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smtClean="0"/>
              <a:t>: </a:t>
            </a:r>
            <a:r>
              <a:rPr lang="cs-CZ" sz="1600" smtClean="0"/>
              <a:t>9.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Barcelona,park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Gaudi</a:t>
            </a:r>
            <a:r>
              <a:rPr lang="cs-CZ" sz="1600" b="1" dirty="0" smtClean="0"/>
              <a:t>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</a:t>
            </a:r>
            <a:r>
              <a:rPr lang="cs-CZ" sz="1600" dirty="0" smtClean="0"/>
              <a:t>Prezentace fotografií z Parku </a:t>
            </a:r>
            <a:r>
              <a:rPr lang="cs-CZ" sz="1600" dirty="0" err="1" smtClean="0"/>
              <a:t>Guell</a:t>
            </a:r>
            <a:r>
              <a:rPr lang="cs-CZ" sz="1600" dirty="0" smtClean="0"/>
              <a:t> </a:t>
            </a:r>
            <a:r>
              <a:rPr lang="cs-CZ" sz="1600" dirty="0" smtClean="0"/>
              <a:t>v Barceloně.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</a:t>
            </a:r>
            <a:r>
              <a:rPr lang="cs-CZ" sz="1100" i="1" dirty="0" smtClean="0"/>
              <a:t>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Park </a:t>
            </a:r>
            <a:r>
              <a:rPr lang="cs-CZ" b="1" dirty="0" err="1" smtClean="0"/>
              <a:t>Güell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4" name="Zástupný symbol pro obsah 3" descr="Fotografie-00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is situated on the hillside </a:t>
            </a:r>
            <a:r>
              <a:rPr lang="en-US" sz="2400" dirty="0" err="1" smtClean="0"/>
              <a:t>Turó</a:t>
            </a:r>
            <a:r>
              <a:rPr lang="en-US" sz="2400" dirty="0" smtClean="0"/>
              <a:t> del Carmel</a:t>
            </a:r>
            <a:r>
              <a:rPr lang="en-US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0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n </a:t>
            </a:r>
            <a:r>
              <a:rPr lang="en-US" sz="2400" dirty="0" smtClean="0"/>
              <a:t>the park you can walk around the local malls.</a:t>
            </a:r>
            <a:endParaRPr lang="cs-CZ" sz="2400" dirty="0"/>
          </a:p>
        </p:txBody>
      </p:sp>
      <p:pic>
        <p:nvPicPr>
          <p:cNvPr id="4" name="Zástupný symbol pro obsah 3" descr="Fotografie-00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You can see the work in the form of colorful </a:t>
            </a:r>
            <a:r>
              <a:rPr lang="en-US" sz="2400" dirty="0" smtClean="0"/>
              <a:t>mosaics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Mosaic also appears on the fountain.</a:t>
            </a:r>
            <a:endParaRPr lang="cs-CZ" sz="2400" dirty="0"/>
          </a:p>
        </p:txBody>
      </p:sp>
      <p:pic>
        <p:nvPicPr>
          <p:cNvPr id="4" name="Zástupný symbol pro obsah 3" descr="Fotografie-00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n park is Gaudi's house and </a:t>
            </a:r>
            <a:r>
              <a:rPr lang="en-US" sz="2400" dirty="0" smtClean="0"/>
              <a:t>museum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2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</a:t>
            </a:r>
            <a:r>
              <a:rPr lang="cs-CZ" dirty="0" smtClean="0"/>
              <a:t>08 </a:t>
            </a:r>
            <a:r>
              <a:rPr lang="cs-CZ" dirty="0" smtClean="0"/>
              <a:t>– </a:t>
            </a:r>
            <a:r>
              <a:rPr lang="cs-CZ" dirty="0" smtClean="0"/>
              <a:t>22)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92</Words>
  <Application>Microsoft Office PowerPoint</Application>
  <PresentationFormat>Předvádění na obrazovce (4:3)</PresentationFormat>
  <Paragraphs>12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Název školy: Základní škola Chomutov, Písečná 5144 Název materiálu: VY_22_INOVACE_10_ Park Guell _zh2 Číslo projektu: CZ 1.07/1.4.00/21.3355 Autor: Mgr. Zdena Hanušová Datum tvorby: 22.08.2013 Cílový ročník: 9. ročník Vzdělávací oblast: Anglický jazyk Klíčové slovo: Barcelona,park, Gaudi. Anotace: Prezentace fotografií z Parku Guell v Barceloně.</vt:lpstr>
      <vt:lpstr>Park Güell </vt:lpstr>
      <vt:lpstr>It is situated on the hillside Turó del Carmel.</vt:lpstr>
      <vt:lpstr>In the park you can walk around the local malls.</vt:lpstr>
      <vt:lpstr>You can see the work in the form of colorful mosaics.</vt:lpstr>
      <vt:lpstr>Mosaic also appears on the fountain.</vt:lpstr>
      <vt:lpstr>In park is Gaudi's house and museum.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2</cp:revision>
  <dcterms:created xsi:type="dcterms:W3CDTF">2013-08-06T08:51:48Z</dcterms:created>
  <dcterms:modified xsi:type="dcterms:W3CDTF">2013-08-22T19:39:00Z</dcterms:modified>
</cp:coreProperties>
</file>