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02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AEBE4-8A94-483F-ACAD-8247D2CCE2C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DD6CB8A-0825-496D-84D9-2F4D37C9122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AEBE4-8A94-483F-ACAD-8247D2CCE2C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6CB8A-0825-496D-84D9-2F4D37C9122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AEBE4-8A94-483F-ACAD-8247D2CCE2C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DD6CB8A-0825-496D-84D9-2F4D37C912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AEBE4-8A94-483F-ACAD-8247D2CCE2C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6CB8A-0825-496D-84D9-2F4D37C9122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AEBE4-8A94-483F-ACAD-8247D2CCE2C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6CB8A-0825-496D-84D9-2F4D37C9122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AEBE4-8A94-483F-ACAD-8247D2CCE2C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6CB8A-0825-496D-84D9-2F4D37C91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AEBE4-8A94-483F-ACAD-8247D2CCE2C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6CB8A-0825-496D-84D9-2F4D37C91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AEBE4-8A94-483F-ACAD-8247D2CCE2C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6CB8A-0825-496D-84D9-2F4D37C9122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AEBE4-8A94-483F-ACAD-8247D2CCE2C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DD6CB8A-0825-496D-84D9-2F4D37C9122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AEBE4-8A94-483F-ACAD-8247D2CCE2C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6CB8A-0825-496D-84D9-2F4D37C91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AEBE4-8A94-483F-ACAD-8247D2CCE2C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6CB8A-0825-496D-84D9-2F4D37C91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26AEBE4-8A94-483F-ACAD-8247D2CCE2C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DD6CB8A-0825-496D-84D9-2F4D37C9122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500" dirty="0" smtClean="0"/>
              <a:t>THE </a:t>
            </a:r>
            <a:r>
              <a:rPr lang="cs-CZ" sz="6500" smtClean="0"/>
              <a:t>H</a:t>
            </a:r>
            <a:r>
              <a:rPr lang="cs-CZ" sz="6500" smtClean="0"/>
              <a:t>UMAN </a:t>
            </a:r>
            <a:r>
              <a:rPr lang="cs-CZ" sz="6500" smtClean="0"/>
              <a:t>B</a:t>
            </a:r>
            <a:r>
              <a:rPr lang="cs-CZ" sz="6500" smtClean="0"/>
              <a:t>ODY</a:t>
            </a:r>
            <a:endParaRPr lang="cs-CZ" sz="65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3214686"/>
            <a:ext cx="1166818" cy="323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500" dirty="0" err="1" smtClean="0"/>
              <a:t>Head</a:t>
            </a:r>
            <a:endParaRPr lang="cs-CZ" sz="65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714488"/>
            <a:ext cx="6643735" cy="3737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500" dirty="0" smtClean="0"/>
              <a:t>Body</a:t>
            </a:r>
            <a:endParaRPr lang="cs-CZ" sz="6500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14414" y="2000240"/>
            <a:ext cx="6794410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500" dirty="0" err="1" smtClean="0"/>
              <a:t>Arm</a:t>
            </a:r>
            <a:endParaRPr lang="cs-CZ" sz="65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214546" y="2000240"/>
            <a:ext cx="4714908" cy="3867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500" dirty="0" smtClean="0"/>
              <a:t>Leg</a:t>
            </a:r>
            <a:endParaRPr lang="cs-CZ" sz="65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071670" y="2571744"/>
            <a:ext cx="5072098" cy="2280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500" dirty="0" smtClean="0"/>
              <a:t>Skeleton</a:t>
            </a:r>
            <a:endParaRPr lang="cs-CZ" sz="65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143240" y="1714488"/>
            <a:ext cx="3071834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</TotalTime>
  <Words>8</Words>
  <Application>Microsoft Office PowerPoint</Application>
  <PresentationFormat>Předvádění na obrazovce (4:3)</PresentationFormat>
  <Paragraphs>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THE HUMAN BODY</vt:lpstr>
      <vt:lpstr>Head</vt:lpstr>
      <vt:lpstr>Body</vt:lpstr>
      <vt:lpstr>Arm</vt:lpstr>
      <vt:lpstr>Leg</vt:lpstr>
      <vt:lpstr>Skeleton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body</dc:title>
  <dc:creator>peta</dc:creator>
  <cp:lastModifiedBy>sborovna</cp:lastModifiedBy>
  <cp:revision>5</cp:revision>
  <dcterms:created xsi:type="dcterms:W3CDTF">2011-10-05T16:15:38Z</dcterms:created>
  <dcterms:modified xsi:type="dcterms:W3CDTF">2011-10-06T05:18:48Z</dcterms:modified>
</cp:coreProperties>
</file>