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65" r:id="rId3"/>
    <p:sldId id="257" r:id="rId4"/>
    <p:sldId id="259" r:id="rId5"/>
    <p:sldId id="260" r:id="rId6"/>
    <p:sldId id="266" r:id="rId7"/>
    <p:sldId id="261" r:id="rId8"/>
    <p:sldId id="267" r:id="rId9"/>
    <p:sldId id="263" r:id="rId10"/>
  </p:sldIdLst>
  <p:sldSz cx="9144000" cy="6858000" type="screen4x3"/>
  <p:notesSz cx="6754813" cy="9845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6164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A070A-B3B9-4E40-94FC-2744B9812FFC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38188"/>
            <a:ext cx="4922837" cy="3692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5482" y="4676696"/>
            <a:ext cx="5403850" cy="4430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6164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912F7E-5EC0-4328-8636-B0923B205E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46270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912F7E-5EC0-4328-8636-B0923B205E3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912F7E-5EC0-4328-8636-B0923B205E3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912F7E-5EC0-4328-8636-B0923B205E3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912F7E-5EC0-4328-8636-B0923B205E3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e/Rodn%C3%A1_sv%C4%9Btni%C4%8Dka_Bed%C5%99icha_Smetany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TlLBqugcH8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youtube.com/watch?v=trgCZrgL4W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youtube.com/watch?v=2ZeroctSlK4&amp;feature=autoplay&amp;list=QL&amp;index=1&amp;playnext=2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NB_Smetana.JPG" TargetMode="External"/><Relationship Id="rId3" Type="http://schemas.openxmlformats.org/officeDocument/2006/relationships/hyperlink" Target="http://www.uh.brod.cz/kultura/skladatele/smetana/ram1.htm" TargetMode="External"/><Relationship Id="rId7" Type="http://schemas.openxmlformats.org/officeDocument/2006/relationships/hyperlink" Target="http://cs.wikipedia.org/wiki/Soubor:Bedrich-Smetana-Litomisl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Prodana_cover_1919.JPG" TargetMode="External"/><Relationship Id="rId5" Type="http://schemas.openxmlformats.org/officeDocument/2006/relationships/hyperlink" Target="http://cs.wikipedia.org/wiki/Soubor:Rodn%C3%A1_sv%C4%9Btni%C4%8Dka_Bed%C5%99icha_Smetany.jpg" TargetMode="External"/><Relationship Id="rId10" Type="http://schemas.openxmlformats.org/officeDocument/2006/relationships/image" Target="../media/image3.jpeg"/><Relationship Id="rId4" Type="http://schemas.openxmlformats.org/officeDocument/2006/relationships/hyperlink" Target="http://commons.wikimedia.org/wiki/File:Z%C3%A1mek_Litomy%C5%A1l.JPG?uselang=cs" TargetMode="External"/><Relationship Id="rId9" Type="http://schemas.openxmlformats.org/officeDocument/2006/relationships/hyperlink" Target="http://festival.smetanovalitomysl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2420888"/>
            <a:ext cx="9036496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</a:t>
            </a:r>
            <a:b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SKLADATEL </a:t>
            </a:r>
            <a:r>
              <a:rPr lang="cs-CZ" sz="40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BEDŘICH SMETANA</a:t>
            </a:r>
            <a:b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758330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629160533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12_HV_17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Hudební skladatelé – Bedřich Smetana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Bedřichem Smetanou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vybrané hudební skladatele a jejich díla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31.10. 2012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966209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BEDŘICH SMETANA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Český hudební skladatel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Narodil se r. 1824 v Litomyšli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Zemřel r. 1884 v Praze</a:t>
            </a:r>
            <a:endParaRPr lang="cs-CZ" dirty="0"/>
          </a:p>
        </p:txBody>
      </p:sp>
      <p:pic>
        <p:nvPicPr>
          <p:cNvPr id="4" name="Obrázek 3" descr="Bedřich Smetana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1857364"/>
            <a:ext cx="2447925" cy="3048000"/>
          </a:xfrm>
          <a:prstGeom prst="rect">
            <a:avLst/>
          </a:prstGeom>
          <a:noFill/>
          <a:ln w="9525">
            <a:solidFill>
              <a:schemeClr val="accent4">
                <a:lumMod val="50000"/>
                <a:alpha val="95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RODIŠTĚ BEDŘICHA SMETANY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23528" y="1268760"/>
            <a:ext cx="8686800" cy="5472608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sz="5100" dirty="0" smtClean="0"/>
          </a:p>
          <a:p>
            <a:pPr>
              <a:buFont typeface="Wingdings" pitchFamily="2" charset="2"/>
              <a:buChar char="q"/>
            </a:pPr>
            <a:endParaRPr lang="cs-CZ" sz="5100" dirty="0"/>
          </a:p>
          <a:p>
            <a:pPr>
              <a:buFont typeface="Wingdings" pitchFamily="2" charset="2"/>
              <a:buChar char="q"/>
            </a:pPr>
            <a:endParaRPr lang="cs-CZ" sz="5100" dirty="0" smtClean="0"/>
          </a:p>
          <a:p>
            <a:pPr>
              <a:buFont typeface="Wingdings" pitchFamily="2" charset="2"/>
              <a:buChar char="q"/>
            </a:pPr>
            <a:endParaRPr lang="cs-CZ" sz="5100" dirty="0"/>
          </a:p>
          <a:p>
            <a:pPr marL="0" indent="0">
              <a:buNone/>
            </a:pPr>
            <a:r>
              <a:rPr lang="cs-CZ" sz="5100" dirty="0" smtClean="0"/>
              <a:t>     </a:t>
            </a:r>
          </a:p>
          <a:p>
            <a:pPr>
              <a:buFont typeface="Wingdings" pitchFamily="2" charset="2"/>
              <a:buChar char="q"/>
            </a:pPr>
            <a:endParaRPr lang="cs-CZ" sz="5100" dirty="0"/>
          </a:p>
          <a:p>
            <a:pPr>
              <a:buFont typeface="Wingdings" pitchFamily="2" charset="2"/>
              <a:buChar char="q"/>
            </a:pPr>
            <a:endParaRPr lang="cs-CZ" sz="5100" dirty="0" smtClean="0"/>
          </a:p>
          <a:p>
            <a:pPr>
              <a:buFont typeface="Wingdings" pitchFamily="2" charset="2"/>
              <a:buChar char="q"/>
            </a:pPr>
            <a:r>
              <a:rPr lang="cs-CZ" sz="11200" dirty="0" smtClean="0"/>
              <a:t>Zámek v Litomyšli</a:t>
            </a:r>
          </a:p>
          <a:p>
            <a:pPr>
              <a:buFont typeface="Wingdings" pitchFamily="2" charset="2"/>
              <a:buChar char="q"/>
            </a:pPr>
            <a:endParaRPr lang="cs-CZ" sz="11200" dirty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 marL="3657600" lvl="8" indent="0">
              <a:buNone/>
            </a:pPr>
            <a:endParaRPr lang="cs-CZ" dirty="0"/>
          </a:p>
          <a:p>
            <a:pPr lvl="8">
              <a:buFont typeface="Wingdings" pitchFamily="2" charset="2"/>
              <a:buChar char="q"/>
            </a:pPr>
            <a:endParaRPr lang="cs-CZ" sz="11200" dirty="0" smtClean="0"/>
          </a:p>
          <a:p>
            <a:pPr lvl="8">
              <a:buFont typeface="Wingdings" pitchFamily="2" charset="2"/>
              <a:buChar char="q"/>
            </a:pPr>
            <a:endParaRPr lang="cs-CZ" sz="11200" dirty="0" smtClean="0"/>
          </a:p>
          <a:p>
            <a:pPr lvl="8">
              <a:buFont typeface="Wingdings" pitchFamily="2" charset="2"/>
              <a:buChar char="q"/>
            </a:pPr>
            <a:r>
              <a:rPr lang="cs-CZ" sz="11200" dirty="0" smtClean="0"/>
              <a:t>Rodná světnička Bedřicha Smetany</a:t>
            </a:r>
          </a:p>
        </p:txBody>
      </p:sp>
      <p:pic>
        <p:nvPicPr>
          <p:cNvPr id="18" name="Obrázek 17" descr="Soubor:Rodná světnička Bedřicha Smetany.jpg">
            <a:hlinkClick r:id="rId3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12905" y="3717032"/>
            <a:ext cx="4798695" cy="2160000"/>
          </a:xfrm>
          <a:prstGeom prst="rect">
            <a:avLst/>
          </a:prstGeom>
          <a:noFill/>
          <a:ln>
            <a:solidFill>
              <a:schemeClr val="accent1">
                <a:alpha val="84000"/>
              </a:schemeClr>
            </a:solidFill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9351" y="1340768"/>
            <a:ext cx="2880000" cy="2160000"/>
          </a:xfrm>
          <a:prstGeom prst="rect">
            <a:avLst/>
          </a:prstGeom>
          <a:noFill/>
          <a:ln w="9525">
            <a:solidFill>
              <a:schemeClr val="accent1">
                <a:alpha val="84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BEDŘICHA SMETANY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/>
              <a:t>OPERY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Braniboři v Čechách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Dalibor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Libuše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Prodaná nevěsta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Dvě </a:t>
            </a:r>
            <a:r>
              <a:rPr lang="cs-CZ" sz="2400" dirty="0" smtClean="0"/>
              <a:t>vdovy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Hubička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Tajemství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Čertova stěna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hlinkClick r:id="rId3"/>
              </a:rPr>
              <a:t>Prodaná nevěsta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/>
              <a:t>ORCHESTRÁLNÍ SKLADBY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Má vlast: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Vyšehrad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Vltava</a:t>
            </a:r>
            <a:endParaRPr lang="cs-CZ" dirty="0" smtClean="0"/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Šárka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Z českých luhů a hájů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Tábor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Blaník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hlinkClick r:id="rId4"/>
              </a:rPr>
              <a:t>Vyšehrad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PRODANÁ NEVĚSTA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Nejznámější opera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Bedřicha Smetany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Z:\PROJEKTY\HUDEBNÍ VÝCHOVA\Obrázky\447px-Prodana_cover_19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00808"/>
            <a:ext cx="3218400" cy="43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Z:\PROJEKTY\HUDEBNÍ VÝCHOVA\Obrázky\Prodana-nevest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068960"/>
            <a:ext cx="3810000" cy="287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6254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PAMÁTNÍKY BEDŘICHA SMETANY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v</a:t>
            </a:r>
            <a:r>
              <a:rPr lang="cs-CZ" dirty="0" smtClean="0"/>
              <a:t> Novém Boru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v</a:t>
            </a:r>
            <a:r>
              <a:rPr lang="cs-CZ" dirty="0" smtClean="0"/>
              <a:t> Litomyšli</a:t>
            </a:r>
            <a:endParaRPr lang="cs-CZ" dirty="0"/>
          </a:p>
        </p:txBody>
      </p:sp>
      <p:pic>
        <p:nvPicPr>
          <p:cNvPr id="5" name="Obrázek 4" descr="Z:\PROJEKTY\HUDEBNÍ VÝCHOVA\Obrázky\800px-NB_Smetana 2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25046"/>
            <a:ext cx="3239770" cy="215963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Z:\PROJEKTY\HUDEBNÍ VÝCHOVA\Obrázky\450px-Bedrich-Smetana-Litomis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04864"/>
            <a:ext cx="2700000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FESTIVAL SMETANOVA LITOMYŠL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2"/>
              </a:rPr>
              <a:t>Zastřešení nádvoří zámku pro festival Smetanova Litomyšl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7" name="Obrázek 6" descr="Z:\PROJEKTY\HUDEBNÍ VÝCHOVA\Obrázky\Festival Smetanova Litomyšl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36912"/>
            <a:ext cx="5407025" cy="35998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180941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5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000" u="sng" dirty="0" smtClean="0">
              <a:hlinkClick r:id="rId3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000" u="sng" dirty="0">
              <a:hlinkClick r:id="rId3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000" u="sng" dirty="0" smtClean="0">
              <a:hlinkClick r:id="rId3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000" u="sng" dirty="0">
              <a:hlinkClick r:id="rId3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000" u="sng" dirty="0" smtClean="0">
              <a:hlinkClick r:id="rId3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000" u="sng" dirty="0">
              <a:hlinkClick r:id="rId3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000" u="sng" dirty="0" smtClean="0">
              <a:hlinkClick r:id="rId3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300" u="sng" dirty="0" smtClean="0">
                <a:hlinkClick r:id="rId3"/>
              </a:rPr>
              <a:t>http</a:t>
            </a:r>
            <a:r>
              <a:rPr lang="cs-CZ" sz="2300" u="sng" dirty="0">
                <a:hlinkClick r:id="rId3"/>
              </a:rPr>
              <a:t>://</a:t>
            </a:r>
            <a:r>
              <a:rPr lang="cs-CZ" sz="2300" u="sng" dirty="0" smtClean="0">
                <a:hlinkClick r:id="rId3"/>
              </a:rPr>
              <a:t>www.uh.brod.cz/kultura/skladatele/smetana/ram1.htm</a:t>
            </a:r>
            <a:endParaRPr lang="cs-CZ" sz="2300" u="sng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300" u="sng" dirty="0">
                <a:hlinkClick r:id="rId4"/>
              </a:rPr>
              <a:t>http://</a:t>
            </a:r>
            <a:r>
              <a:rPr lang="cs-CZ" sz="2300" u="sng" dirty="0" smtClean="0">
                <a:hlinkClick r:id="rId4"/>
              </a:rPr>
              <a:t>commons.wikimedia.org/wiki/File:Z%C3%A1mek_Litomy%C5%A1l.JPG?uselang=cs</a:t>
            </a:r>
            <a:endParaRPr lang="cs-CZ" sz="2300" u="sng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300" u="sng" dirty="0" smtClean="0">
                <a:hlinkClick r:id="rId5"/>
              </a:rPr>
              <a:t>http</a:t>
            </a:r>
            <a:r>
              <a:rPr lang="cs-CZ" sz="2300" u="sng" dirty="0">
                <a:hlinkClick r:id="rId5"/>
              </a:rPr>
              <a:t>://</a:t>
            </a:r>
            <a:r>
              <a:rPr lang="cs-CZ" sz="2300" u="sng" dirty="0" smtClean="0">
                <a:hlinkClick r:id="rId5"/>
              </a:rPr>
              <a:t>cs.wikipedia.org/wiki/Soubor:Rodn%C3%A1_sv%C4%9Btni%C4%8Dka_Bed%C5%99icha_Smetany.jpg</a:t>
            </a:r>
            <a:endParaRPr lang="cs-CZ" sz="2300" u="sng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300" u="sng" dirty="0">
                <a:hlinkClick r:id="rId6"/>
              </a:rPr>
              <a:t>http://</a:t>
            </a:r>
            <a:r>
              <a:rPr lang="cs-CZ" sz="2300" u="sng" dirty="0" smtClean="0">
                <a:hlinkClick r:id="rId6"/>
              </a:rPr>
              <a:t>cs.wikipedia.org/wiki/Soubor:Prodana_cover_1919.JPG</a:t>
            </a:r>
            <a:endParaRPr lang="cs-CZ" sz="2300" u="sng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300" u="sng" dirty="0">
                <a:hlinkClick r:id="rId7"/>
              </a:rPr>
              <a:t>http://cs.wikipedia.org/wiki/Soubor:Bedrich-Smetana-Litomisl.jpg</a:t>
            </a:r>
            <a:endParaRPr lang="cs-CZ" sz="23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300" u="sng" dirty="0">
                <a:hlinkClick r:id="rId8"/>
              </a:rPr>
              <a:t>http://</a:t>
            </a:r>
            <a:r>
              <a:rPr lang="cs-CZ" sz="2300" u="sng" dirty="0" smtClean="0">
                <a:hlinkClick r:id="rId8"/>
              </a:rPr>
              <a:t>cs.wikipedia.org/wiki/Soubor:NB_Smetana.JPG</a:t>
            </a:r>
            <a:endParaRPr lang="cs-CZ" sz="2300" u="sng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300" u="sng" dirty="0">
                <a:hlinkClick r:id="rId9"/>
              </a:rPr>
              <a:t>http://festival.smetanovalitomysl.cz/</a:t>
            </a:r>
            <a:endParaRPr lang="cs-CZ" sz="2300" dirty="0"/>
          </a:p>
          <a:p>
            <a:pPr marL="342900" indent="-342900">
              <a:buFont typeface="Arial" pitchFamily="34" charset="0"/>
              <a:buChar char="•"/>
            </a:pPr>
            <a:endParaRPr lang="cs-CZ" sz="2300" dirty="0"/>
          </a:p>
          <a:p>
            <a:endParaRPr lang="cs-CZ" sz="2000" u="sng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000" u="sng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r>
              <a:rPr lang="cs-CZ" sz="2200" dirty="0">
                <a:solidFill>
                  <a:prstClr val="black"/>
                </a:solidFill>
                <a:latin typeface="Arial"/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</a:t>
            </a:r>
            <a:r>
              <a:rPr lang="cs-CZ" sz="2200" dirty="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726908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200</TotalTime>
  <Words>338</Words>
  <Application>Microsoft Office PowerPoint</Application>
  <PresentationFormat>Předvádění na obrazovce (4:3)</PresentationFormat>
  <Paragraphs>119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HUDEBNÍ VÝCHOVA  HUDEBNÍ SKLADATEL  BEDŘICH SMETANA  </vt:lpstr>
      <vt:lpstr>Snímek 2</vt:lpstr>
      <vt:lpstr>BEDŘICH SMETANA</vt:lpstr>
      <vt:lpstr>RODIŠTĚ BEDŘICHA SMETANY</vt:lpstr>
      <vt:lpstr>DÍLO BEDŘICHA SMETANY</vt:lpstr>
      <vt:lpstr>PRODANÁ NEVĚSTA</vt:lpstr>
      <vt:lpstr>PAMÁTNÍKY BEDŘICHA SMETANY</vt:lpstr>
      <vt:lpstr>FESTIVAL SMETANOVA LITOMYŠL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Ivuška</dc:creator>
  <cp:lastModifiedBy>Dum</cp:lastModifiedBy>
  <cp:revision>27</cp:revision>
  <cp:lastPrinted>2013-01-09T11:15:23Z</cp:lastPrinted>
  <dcterms:created xsi:type="dcterms:W3CDTF">2011-07-10T07:30:52Z</dcterms:created>
  <dcterms:modified xsi:type="dcterms:W3CDTF">2013-08-25T18:01:44Z</dcterms:modified>
</cp:coreProperties>
</file>