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7" r:id="rId4"/>
    <p:sldId id="266" r:id="rId5"/>
    <p:sldId id="258" r:id="rId6"/>
    <p:sldId id="259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BDCE7-6524-4923-AF96-A0A6F713133F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7CADB-EAD8-458F-9BDB-623720871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BDCE7-6524-4923-AF96-A0A6F713133F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7CADB-EAD8-458F-9BDB-623720871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BDCE7-6524-4923-AF96-A0A6F713133F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7CADB-EAD8-458F-9BDB-623720871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BDCE7-6524-4923-AF96-A0A6F713133F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7CADB-EAD8-458F-9BDB-623720871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BDCE7-6524-4923-AF96-A0A6F713133F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7CADB-EAD8-458F-9BDB-623720871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BDCE7-6524-4923-AF96-A0A6F713133F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7CADB-EAD8-458F-9BDB-623720871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BDCE7-6524-4923-AF96-A0A6F713133F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7CADB-EAD8-458F-9BDB-623720871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BDCE7-6524-4923-AF96-A0A6F713133F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7CADB-EAD8-458F-9BDB-623720871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BDCE7-6524-4923-AF96-A0A6F713133F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7CADB-EAD8-458F-9BDB-623720871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BDCE7-6524-4923-AF96-A0A6F713133F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7CADB-EAD8-458F-9BDB-623720871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BDCE7-6524-4923-AF96-A0A6F713133F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7CADB-EAD8-458F-9BDB-623720871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BDCE7-6524-4923-AF96-A0A6F713133F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77CADB-EAD8-458F-9BDB-623720871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42919"/>
            <a:ext cx="7772400" cy="2957532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VY_22_INOVACE_08_Pantheon </a:t>
            </a:r>
            <a:r>
              <a:rPr lang="cs-CZ" sz="1600" dirty="0" err="1" smtClean="0"/>
              <a:t>and</a:t>
            </a:r>
            <a:r>
              <a:rPr lang="cs-CZ" sz="1600" dirty="0" smtClean="0"/>
              <a:t> </a:t>
            </a:r>
            <a:r>
              <a:rPr lang="cs-CZ" sz="1600" dirty="0" err="1" smtClean="0"/>
              <a:t>Notre</a:t>
            </a:r>
            <a:r>
              <a:rPr lang="cs-CZ" sz="1600" dirty="0" smtClean="0"/>
              <a:t>-</a:t>
            </a:r>
            <a:r>
              <a:rPr lang="cs-CZ" sz="1600" dirty="0" err="1" smtClean="0"/>
              <a:t>Dame</a:t>
            </a:r>
            <a:r>
              <a:rPr lang="cs-CZ" sz="1600" dirty="0" smtClean="0"/>
              <a:t>_zh2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22.08.2013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9.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Pantheon, </a:t>
            </a:r>
            <a:r>
              <a:rPr lang="cs-CZ" sz="1600" b="1" dirty="0" err="1" smtClean="0"/>
              <a:t>Notre</a:t>
            </a:r>
            <a:r>
              <a:rPr lang="cs-CZ" sz="1600" b="1" dirty="0" smtClean="0"/>
              <a:t>-</a:t>
            </a:r>
            <a:r>
              <a:rPr lang="cs-CZ" sz="1600" b="1" dirty="0" err="1" smtClean="0"/>
              <a:t>Dame</a:t>
            </a:r>
            <a:r>
              <a:rPr lang="cs-CZ" sz="1600" b="1" dirty="0" smtClean="0"/>
              <a:t>, historické budovy, hrobka, katedrála.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Pantheonu </a:t>
            </a:r>
            <a:r>
              <a:rPr lang="cs-CZ" sz="1600" smtClean="0"/>
              <a:t>a </a:t>
            </a:r>
            <a:r>
              <a:rPr lang="cs-CZ" sz="1600" smtClean="0"/>
              <a:t>Notre-Dame </a:t>
            </a:r>
            <a:r>
              <a:rPr lang="cs-CZ" sz="1600" dirty="0" smtClean="0"/>
              <a:t>v Paříži.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828684"/>
          </a:xfrm>
        </p:spPr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Pantheon</a:t>
            </a:r>
            <a:endParaRPr lang="cs-CZ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b="11268"/>
          <a:stretch>
            <a:fillRect/>
          </a:stretch>
        </p:blipFill>
        <p:spPr bwMode="auto">
          <a:xfrm>
            <a:off x="500034" y="1428736"/>
            <a:ext cx="8143932" cy="4500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Pantheon is a historic building in Paris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11905" b="3717"/>
          <a:stretch>
            <a:fillRect/>
          </a:stretch>
        </p:blipFill>
        <p:spPr bwMode="auto">
          <a:xfrm>
            <a:off x="2214546" y="1428736"/>
            <a:ext cx="507209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I</a:t>
            </a:r>
            <a:r>
              <a:rPr lang="en-US" sz="2400" dirty="0" smtClean="0"/>
              <a:t>n the underground crypt of the Pantheon are stored French artists, scientists, thinkers, and also the only woman Marie Curie-</a:t>
            </a:r>
            <a:r>
              <a:rPr lang="en-US" sz="2400" dirty="0" err="1" smtClean="0"/>
              <a:t>Sklodowska</a:t>
            </a:r>
            <a:r>
              <a:rPr lang="en-US" sz="2400" dirty="0" smtClean="0"/>
              <a:t>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648" b="10663"/>
          <a:stretch>
            <a:fillRect/>
          </a:stretch>
        </p:blipFill>
        <p:spPr bwMode="auto">
          <a:xfrm>
            <a:off x="1214414" y="1643050"/>
            <a:ext cx="7000924" cy="4757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Cathedral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Notre</a:t>
            </a:r>
            <a:r>
              <a:rPr lang="cs-CZ" sz="2400" dirty="0" smtClean="0"/>
              <a:t>-</a:t>
            </a:r>
            <a:r>
              <a:rPr lang="cs-CZ" sz="2400" dirty="0" err="1" smtClean="0"/>
              <a:t>Dame</a:t>
            </a:r>
            <a:r>
              <a:rPr lang="cs-CZ" sz="2400" dirty="0" smtClean="0"/>
              <a:t>.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1578" r="11609"/>
          <a:stretch>
            <a:fillRect/>
          </a:stretch>
        </p:blipFill>
        <p:spPr bwMode="auto">
          <a:xfrm>
            <a:off x="2143108" y="1571612"/>
            <a:ext cx="45720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North</a:t>
            </a:r>
            <a:r>
              <a:rPr lang="cs-CZ" sz="2400" dirty="0" smtClean="0"/>
              <a:t> </a:t>
            </a:r>
            <a:r>
              <a:rPr lang="cs-CZ" sz="2400" dirty="0" err="1" smtClean="0"/>
              <a:t>rosette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3832" b="10663"/>
          <a:stretch>
            <a:fillRect/>
          </a:stretch>
        </p:blipFill>
        <p:spPr bwMode="auto">
          <a:xfrm>
            <a:off x="1285852" y="1500174"/>
            <a:ext cx="6643734" cy="49006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2400" dirty="0" smtClean="0"/>
              <a:t>Neo-Gothic fountain Fontaine de la Vierge</a:t>
            </a:r>
            <a:r>
              <a:rPr lang="cs-CZ" sz="2400" dirty="0" smtClean="0"/>
              <a:t>.</a:t>
            </a:r>
            <a:r>
              <a:rPr lang="fr-FR" sz="2400" dirty="0" smtClean="0"/>
              <a:t> </a:t>
            </a:r>
            <a:br>
              <a:rPr lang="fr-FR" sz="2400" dirty="0" smtClean="0"/>
            </a:b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12118" b="4349"/>
          <a:stretch>
            <a:fillRect/>
          </a:stretch>
        </p:blipFill>
        <p:spPr bwMode="auto">
          <a:xfrm>
            <a:off x="1785918" y="1500174"/>
            <a:ext cx="5572164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Cathedral of Notre-Dame - eastern part of the cathedral with a support </a:t>
            </a:r>
            <a:r>
              <a:rPr lang="en-US" sz="2400" dirty="0" err="1" smtClean="0"/>
              <a:t>syst</a:t>
            </a:r>
            <a:r>
              <a:rPr lang="cs-CZ" sz="2400" dirty="0" smtClean="0"/>
              <a:t>e</a:t>
            </a:r>
            <a:r>
              <a:rPr lang="en-US" sz="2400" dirty="0" smtClean="0"/>
              <a:t>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744" b="11609"/>
          <a:stretch>
            <a:fillRect/>
          </a:stretch>
        </p:blipFill>
        <p:spPr bwMode="auto">
          <a:xfrm>
            <a:off x="1500166" y="1500174"/>
            <a:ext cx="642942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/>
              <a:t>(2013 – </a:t>
            </a:r>
            <a:r>
              <a:rPr lang="cs-CZ" dirty="0" smtClean="0"/>
              <a:t>08 </a:t>
            </a:r>
            <a:r>
              <a:rPr lang="cs-CZ" dirty="0"/>
              <a:t>– </a:t>
            </a:r>
            <a:r>
              <a:rPr lang="cs-CZ" dirty="0" smtClean="0"/>
              <a:t>22)</a:t>
            </a:r>
            <a:endParaRPr lang="cs-CZ" dirty="0"/>
          </a:p>
          <a:p>
            <a:pPr hangingPunct="0"/>
            <a:r>
              <a:rPr lang="cs-CZ" dirty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105</Words>
  <Application>Microsoft Office PowerPoint</Application>
  <PresentationFormat>Předvádění na obrazovce (4:3)</PresentationFormat>
  <Paragraphs>13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školy: Základní škola Chomutov, Písečná 5144 Název materiálu: VY_22_INOVACE_08_Pantheon and Notre-Dame_zh2 Číslo projektu: CZ 1.07/1.4.00/21.3355 Autor: Mgr. Zdena Hanušová Datum tvorby: 22.08.2013 Cílový ročník: 9. ročník Vzdělávací oblast: Anglický jazyk Klíčové slovo: Pantheon, Notre-Dame, historické budovy, hrobka, katedrála. Anotace: Prezentace fotografií z Pantheonu a Notre-Dame v Paříži.</vt:lpstr>
      <vt:lpstr>Pantheon</vt:lpstr>
      <vt:lpstr>Pantheon is a historic building in Paris.</vt:lpstr>
      <vt:lpstr>In the underground crypt of the Pantheon are stored French artists, scientists, thinkers, and also the only woman Marie Curie-Sklodowska.</vt:lpstr>
      <vt:lpstr>Cathedral of Notre-Dame.</vt:lpstr>
      <vt:lpstr>North rosette.</vt:lpstr>
      <vt:lpstr>Neo-Gothic fountain Fontaine de la Vierge.  </vt:lpstr>
      <vt:lpstr>Cathedral of Notre-Dame - eastern part of the cathedral with a support system.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jitka</cp:lastModifiedBy>
  <cp:revision>21</cp:revision>
  <dcterms:created xsi:type="dcterms:W3CDTF">2013-04-16T14:59:48Z</dcterms:created>
  <dcterms:modified xsi:type="dcterms:W3CDTF">2013-08-29T10:26:46Z</dcterms:modified>
</cp:coreProperties>
</file>