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1"/>
  </p:notesMasterIdLst>
  <p:sldIdLst>
    <p:sldId id="274" r:id="rId2"/>
    <p:sldId id="275" r:id="rId3"/>
    <p:sldId id="257" r:id="rId4"/>
    <p:sldId id="278" r:id="rId5"/>
    <p:sldId id="280" r:id="rId6"/>
    <p:sldId id="282" r:id="rId7"/>
    <p:sldId id="281" r:id="rId8"/>
    <p:sldId id="272" r:id="rId9"/>
    <p:sldId id="28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413EE3B-6A09-42D6-9C88-99E6F11B84C0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519CEEA-863A-46D6-8E64-222F63B67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0400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D034D-A7CA-4BC8-86C5-3619BB7D42E7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141ED-DA4B-43AF-87DA-2DEC81EBD1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D9623-1599-483C-A92F-BE6F46A3CF1E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1CCC6-8EC9-4119-9210-73F781F01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C27F0-57FC-4A3D-9F17-91EF5D0BC6E2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DED91-C304-4C6A-AFA2-C27082872E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8E610C-5071-445D-BCB8-EF660E2D2C8D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3F221-6B64-4577-9F1C-4669A79B0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EEB4A-D5B1-43A0-BEA3-1D26CB19A0E3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B7708-61DC-4899-A08D-ACA20951E3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4B876-F511-4F7E-80E4-0ED0F90E31AC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7B2CD-DDC2-44ED-AE83-774CB22EE8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CD92F-923E-41FC-AC86-FE843375BCAA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585B3-195D-4384-A16E-E940281C8B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6E432-4AEE-4075-A5C6-ADD30D666A09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B8503-C717-422F-8C16-B54C0F57EF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CD9F2-B19D-472A-A316-12189BA8F4C7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E295C-5316-482D-84D9-40A04DECB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EF72D-1886-49AC-A136-06E7A4D52F61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BBA47-04FA-4D67-BA8C-40065C4F48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0256D-832F-4613-8DA7-A01A0D861010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2EB35-BFFC-43D2-8B0E-40769689E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F481408-D3C6-4042-90BC-3FFC28B43EE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EFDCED46-9AD0-4FD1-B55E-93A87DDF27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4" r:id="rId1"/>
    <p:sldLayoutId id="2147483923" r:id="rId2"/>
    <p:sldLayoutId id="2147483925" r:id="rId3"/>
    <p:sldLayoutId id="2147483922" r:id="rId4"/>
    <p:sldLayoutId id="2147483921" r:id="rId5"/>
    <p:sldLayoutId id="2147483920" r:id="rId6"/>
    <p:sldLayoutId id="2147483926" r:id="rId7"/>
    <p:sldLayoutId id="2147483927" r:id="rId8"/>
    <p:sldLayoutId id="2147483928" r:id="rId9"/>
    <p:sldLayoutId id="2147483919" r:id="rId10"/>
    <p:sldLayoutId id="2147483929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9/90/Northern-Europe-map.pn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n_Mayen" TargetMode="External"/><Relationship Id="rId2" Type="http://schemas.openxmlformats.org/officeDocument/2006/relationships/hyperlink" Target="http://cs.wikipedia.org/wiki/Soubor:Ahvenanmaan.maakunta.suomi.2008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valbard-orthographic-2.jpg" TargetMode="External"/><Relationship Id="rId5" Type="http://schemas.openxmlformats.org/officeDocument/2006/relationships/hyperlink" Target="http://cs.wikipedia.org/wiki/Faersk%C3%A9_ostrovy" TargetMode="External"/><Relationship Id="rId4" Type="http://schemas.openxmlformats.org/officeDocument/2006/relationships/hyperlink" Target="http://cs.wikipedia.org/wiki/Kaliningradsk%C3%A1_oblast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mtClean="0"/>
              <a:t>Severní Evropa - charakteristika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VY_52_INOVACE_607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 </a:t>
            </a:r>
            <a:r>
              <a:rPr lang="cs-CZ" smtClean="0"/>
              <a:t>Evropské </a:t>
            </a:r>
            <a:r>
              <a:rPr lang="cs-CZ" smtClean="0"/>
              <a:t>státy I.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947738" y="4979988"/>
            <a:ext cx="7056437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sz="1400">
                <a:latin typeface="Calibri" pitchFamily="34" charset="0"/>
              </a:rPr>
              <a:t>Anotace: </a:t>
            </a:r>
            <a:r>
              <a:rPr lang="cs-CZ" sz="1400">
                <a:latin typeface="Verdana" pitchFamily="34" charset="0"/>
              </a:rPr>
              <a:t>Materiál je určen k využití pro práci s interaktivní tabulí.</a:t>
            </a:r>
          </a:p>
          <a:p>
            <a:pPr algn="ctr" eaLnBrk="0" hangingPunct="0"/>
            <a:r>
              <a:rPr lang="cs-CZ" sz="1400">
                <a:latin typeface="Verdana" pitchFamily="34" charset="0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eaLnBrk="0" hangingPunct="0"/>
            <a:r>
              <a:rPr lang="cs-CZ" sz="1400">
                <a:latin typeface="Verdana" pitchFamily="34" charset="0"/>
              </a:rPr>
              <a:t>Materiál může být využit jako zápis do sešitu</a:t>
            </a:r>
            <a:r>
              <a:rPr lang="cs-CZ" sz="1400">
                <a:latin typeface="Calibri" pitchFamily="34" charset="0"/>
              </a:rPr>
              <a:t>. </a:t>
            </a:r>
          </a:p>
          <a:p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490663"/>
            <a:ext cx="7620000" cy="387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Mapa Evropy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404813"/>
            <a:ext cx="70199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68313" y="765175"/>
            <a:ext cx="8229600" cy="1143000"/>
          </a:xfrm>
        </p:spPr>
        <p:txBody>
          <a:bodyPr/>
          <a:lstStyle/>
          <a:p>
            <a:r>
              <a:rPr lang="cs-CZ" dirty="0" smtClean="0"/>
              <a:t>Mapa </a:t>
            </a:r>
            <a:r>
              <a:rPr lang="cs-CZ" dirty="0">
                <a:latin typeface="Arial" charset="0"/>
              </a:rPr>
              <a:t>s</a:t>
            </a:r>
            <a:r>
              <a:rPr lang="cs-CZ" dirty="0" smtClean="0"/>
              <a:t>everní Evropy</a:t>
            </a:r>
          </a:p>
        </p:txBody>
      </p:sp>
      <p:sp>
        <p:nvSpPr>
          <p:cNvPr id="17410" name="Obdélník 2"/>
          <p:cNvSpPr>
            <a:spLocks noChangeArrowheads="1"/>
          </p:cNvSpPr>
          <p:nvPr/>
        </p:nvSpPr>
        <p:spPr bwMode="auto">
          <a:xfrm>
            <a:off x="1187450" y="3105150"/>
            <a:ext cx="69135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000">
              <a:latin typeface="Candara" pitchFamily="34" charset="0"/>
            </a:endParaRPr>
          </a:p>
        </p:txBody>
      </p:sp>
      <p:sp>
        <p:nvSpPr>
          <p:cNvPr id="17412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3132138" y="3500438"/>
            <a:ext cx="2663825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Mapa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Dánsko</a:t>
            </a:r>
          </a:p>
          <a:p>
            <a:r>
              <a:rPr lang="cs-CZ" smtClean="0"/>
              <a:t>Estonsko</a:t>
            </a:r>
          </a:p>
          <a:p>
            <a:r>
              <a:rPr lang="cs-CZ" smtClean="0"/>
              <a:t>Finsko</a:t>
            </a:r>
          </a:p>
          <a:p>
            <a:r>
              <a:rPr lang="cs-CZ" smtClean="0"/>
              <a:t>Litva</a:t>
            </a:r>
          </a:p>
          <a:p>
            <a:r>
              <a:rPr lang="cs-CZ" smtClean="0"/>
              <a:t>Lotyšsko</a:t>
            </a:r>
          </a:p>
          <a:p>
            <a:r>
              <a:rPr lang="cs-CZ" smtClean="0"/>
              <a:t>Norsko</a:t>
            </a:r>
          </a:p>
          <a:p>
            <a:r>
              <a:rPr lang="cs-CZ" smtClean="0"/>
              <a:t>Dánsko</a:t>
            </a:r>
          </a:p>
        </p:txBody>
      </p:sp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Severní Evropa – státy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b="1" dirty="0" err="1" smtClean="0"/>
              <a:t>Ålandy</a:t>
            </a:r>
            <a:r>
              <a:rPr lang="cs-CZ" b="1" dirty="0" smtClean="0"/>
              <a:t>  (Finsko)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cs.wikipedia.org/wiki/Soubor:Ahvenanmaan.maakunta.suomi.2008.svg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Jan </a:t>
            </a:r>
            <a:r>
              <a:rPr lang="cs-CZ" dirty="0" err="1" smtClean="0"/>
              <a:t>Mayen</a:t>
            </a:r>
            <a:r>
              <a:rPr lang="cs-CZ" dirty="0" smtClean="0"/>
              <a:t> (Norsko) – vulkanický ostrov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800" dirty="0">
                <a:hlinkClick r:id="rId3"/>
              </a:rPr>
              <a:t>http://cs.wikipedia.org/wiki/Jan_Mayen</a:t>
            </a: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Kaliningradská oblast (Rusko)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cs.wikipedia.org/wiki/Kaliningradsk%C3%A1_oblast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err="1" smtClean="0"/>
              <a:t>Faerské</a:t>
            </a:r>
            <a:r>
              <a:rPr lang="cs-CZ" dirty="0" smtClean="0"/>
              <a:t> ostrovy (Dánsko)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800" dirty="0">
                <a:hlinkClick r:id="rId5"/>
              </a:rPr>
              <a:t>http://cs.wikipedia.org/wiki/Faersk%C3%A9_ostrovy</a:t>
            </a:r>
            <a:endParaRPr lang="cs-CZ" sz="2800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Špicberky (Norsko)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600" dirty="0">
                <a:hlinkClick r:id="rId6"/>
              </a:rPr>
              <a:t>http://cs.wikipedia.org/wiki/Soubor:Svalbard-orthographic-2.jpg</a:t>
            </a:r>
            <a:endParaRPr lang="cs-CZ" sz="2600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b="1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Závislá </a:t>
            </a:r>
            <a:r>
              <a:rPr lang="cs-CZ" b="1" dirty="0"/>
              <a:t>území</a:t>
            </a:r>
            <a:br>
              <a:rPr lang="cs-CZ" b="1" dirty="0"/>
            </a:b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Tento region s poměrně nízkým zalidněním je ekonomicky velmi různorodý.</a:t>
            </a:r>
          </a:p>
          <a:p>
            <a:r>
              <a:rPr lang="cs-CZ" smtClean="0"/>
              <a:t> Norsko, Finsko, Švédsko, Dánsko i Island udržely krok s rozvíjející Evropou, takže dnes patří mezi vyspělé země Evropy.</a:t>
            </a:r>
          </a:p>
          <a:p>
            <a:r>
              <a:rPr lang="cs-CZ" smtClean="0"/>
              <a:t> Na druhé straně příslušnost k Sovětskému svazu zapříčinila poměrnou zaostalost Pobaltských republik.</a:t>
            </a:r>
          </a:p>
        </p:txBody>
      </p:sp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Charakteristika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sz="2000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000" dirty="0" smtClean="0"/>
              <a:t>SAN, </a:t>
            </a:r>
            <a:r>
              <a:rPr lang="cs-CZ" sz="2000" dirty="0" err="1" smtClean="0"/>
              <a:t>Jose:</a:t>
            </a:r>
            <a:r>
              <a:rPr lang="cs-CZ" sz="2000" dirty="0" err="1"/>
              <a:t>Europe</a:t>
            </a:r>
            <a:r>
              <a:rPr lang="cs-CZ" sz="2000" dirty="0"/>
              <a:t> </a:t>
            </a:r>
            <a:r>
              <a:rPr lang="cs-CZ" sz="2000" dirty="0" err="1"/>
              <a:t>countries</a:t>
            </a:r>
            <a:r>
              <a:rPr lang="cs-CZ" sz="2000" dirty="0"/>
              <a:t> map </a:t>
            </a:r>
            <a:r>
              <a:rPr lang="cs-CZ" sz="2000" i="1" dirty="0" smtClean="0"/>
              <a:t>cs.png </a:t>
            </a:r>
            <a:r>
              <a:rPr lang="cs-CZ" sz="2000" b="1" i="1" dirty="0"/>
              <a:t>[online]. </a:t>
            </a:r>
            <a:r>
              <a:rPr lang="cs-CZ" sz="2000" b="1" i="1" dirty="0" smtClean="0"/>
              <a:t>24.8.2011 </a:t>
            </a:r>
            <a:r>
              <a:rPr lang="cs-CZ" sz="2000" b="1" dirty="0" smtClean="0"/>
              <a:t>22:25:32 </a:t>
            </a:r>
            <a:r>
              <a:rPr lang="cs-CZ" sz="2000" b="1" dirty="0"/>
              <a:t>[cit. </a:t>
            </a:r>
            <a:r>
              <a:rPr lang="cs-CZ" sz="2000" b="1" dirty="0" smtClean="0"/>
              <a:t>2011-08-24]. </a:t>
            </a:r>
            <a:r>
              <a:rPr lang="cs-CZ" sz="2000" b="1" dirty="0"/>
              <a:t>Dostupný z WWW: &lt; </a:t>
            </a:r>
            <a:r>
              <a:rPr lang="cs-CZ" sz="2000" dirty="0"/>
              <a:t>http://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Soubor:Europe_countries_map_cs.png</a:t>
            </a:r>
            <a:r>
              <a:rPr lang="cs-CZ" sz="2000" b="1" dirty="0"/>
              <a:t>&gt;</a:t>
            </a:r>
            <a:r>
              <a:rPr lang="cs-CZ" sz="2000" dirty="0"/>
              <a:t>.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sz="2000" b="1" dirty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sz="2000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000" dirty="0" err="1" smtClean="0"/>
              <a:t>CUMHUR:LocationEurope.png</a:t>
            </a:r>
            <a:r>
              <a:rPr lang="cs-CZ" sz="2000" b="1" i="1" dirty="0"/>
              <a:t> [online]. </a:t>
            </a:r>
            <a:r>
              <a:rPr lang="cs-CZ" sz="2000" b="1" i="1" dirty="0" smtClean="0"/>
              <a:t>24.8.2011 </a:t>
            </a:r>
            <a:r>
              <a:rPr lang="cs-CZ" sz="2000" b="1" dirty="0" smtClean="0"/>
              <a:t>22:29:21 </a:t>
            </a:r>
            <a:r>
              <a:rPr lang="cs-CZ" sz="2000" b="1" dirty="0"/>
              <a:t>[cit. </a:t>
            </a:r>
            <a:r>
              <a:rPr lang="cs-CZ" sz="2000" b="1" dirty="0" smtClean="0"/>
              <a:t>2011-08-24]. </a:t>
            </a:r>
            <a:r>
              <a:rPr lang="cs-CZ" sz="2000" b="1" dirty="0"/>
              <a:t>Dostupný z WWW: &lt; </a:t>
            </a:r>
            <a:r>
              <a:rPr lang="cs-CZ" sz="2000" dirty="0"/>
              <a:t>http://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Soubor:LocationEurope.png</a:t>
            </a:r>
            <a:r>
              <a:rPr lang="cs-CZ" sz="2000" dirty="0"/>
              <a:t>&gt;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000" dirty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 smtClean="0"/>
          </a:p>
        </p:txBody>
      </p:sp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http://office.microsoft.com</a:t>
            </a:r>
            <a:endParaRPr lang="cs-CZ" smtClean="0"/>
          </a:p>
          <a:p>
            <a:r>
              <a:rPr lang="cs-CZ" smtClean="0"/>
              <a:t>http://cs.tixik.com/</a:t>
            </a:r>
          </a:p>
          <a:p>
            <a:r>
              <a:rPr lang="cs-CZ" smtClean="0"/>
              <a:t>http://www.google.cz</a:t>
            </a:r>
          </a:p>
          <a:p>
            <a:r>
              <a:rPr lang="cs-CZ" smtClean="0"/>
              <a:t>http://cs.wikipedia.org</a:t>
            </a:r>
          </a:p>
          <a:p>
            <a:r>
              <a:rPr lang="cs-CZ" smtClean="0"/>
              <a:t>http://www.zemepis.com/</a:t>
            </a:r>
          </a:p>
          <a:p>
            <a:r>
              <a:rPr lang="cs-CZ" smtClean="0"/>
              <a:t>http://referaty.cz/</a:t>
            </a:r>
          </a:p>
          <a:p>
            <a:endParaRPr lang="cs-CZ" smtClean="0"/>
          </a:p>
        </p:txBody>
      </p:sp>
      <p:sp>
        <p:nvSpPr>
          <p:cNvPr id="2253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364</TotalTime>
  <Words>237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Severní Evropa - charakteristika</vt:lpstr>
      <vt:lpstr>Mapa Evropy</vt:lpstr>
      <vt:lpstr>Prezentace aplikace PowerPoint</vt:lpstr>
      <vt:lpstr>Mapa severní Evropy</vt:lpstr>
      <vt:lpstr>Severní Evropa – státy</vt:lpstr>
      <vt:lpstr>  Závislá území </vt:lpstr>
      <vt:lpstr>Charakteristika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ALBÁNIE</dc:title>
  <dc:creator>123P</dc:creator>
  <cp:lastModifiedBy>123P</cp:lastModifiedBy>
  <cp:revision>34</cp:revision>
  <dcterms:modified xsi:type="dcterms:W3CDTF">2012-01-26T11:21:28Z</dcterms:modified>
</cp:coreProperties>
</file>