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69" r:id="rId2"/>
    <p:sldId id="256" r:id="rId3"/>
    <p:sldId id="260" r:id="rId4"/>
    <p:sldId id="271" r:id="rId5"/>
    <p:sldId id="272" r:id="rId6"/>
    <p:sldId id="273" r:id="rId7"/>
    <p:sldId id="257" r:id="rId8"/>
    <p:sldId id="274" r:id="rId9"/>
    <p:sldId id="259" r:id="rId10"/>
    <p:sldId id="261" r:id="rId11"/>
    <p:sldId id="262" r:id="rId12"/>
    <p:sldId id="263" r:id="rId13"/>
    <p:sldId id="264" r:id="rId14"/>
    <p:sldId id="266" r:id="rId15"/>
    <p:sldId id="275" r:id="rId16"/>
    <p:sldId id="270" r:id="rId17"/>
    <p:sldId id="268" r:id="rId18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35" d="100"/>
          <a:sy n="35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4"/>
          <p:cNvGrpSpPr>
            <a:grpSpLocks/>
          </p:cNvGrpSpPr>
          <p:nvPr/>
        </p:nvGrpSpPr>
        <p:grpSpPr bwMode="auto">
          <a:xfrm>
            <a:off x="0" y="-30163"/>
            <a:ext cx="9067800" cy="6889751"/>
            <a:chOff x="0" y="-30477"/>
            <a:chExt cx="9067800" cy="6889273"/>
          </a:xfrm>
        </p:grpSpPr>
        <p:cxnSp>
          <p:nvCxnSpPr>
            <p:cNvPr id="5" name="Straight Connector 109"/>
            <p:cNvCxnSpPr/>
            <p:nvPr/>
          </p:nvCxnSpPr>
          <p:spPr>
            <a:xfrm rot="16200000" flipH="1">
              <a:off x="-1447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176"/>
            <p:cNvCxnSpPr/>
            <p:nvPr/>
          </p:nvCxnSpPr>
          <p:spPr>
            <a:xfrm rot="16200000" flipH="1">
              <a:off x="-16380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177"/>
            <p:cNvCxnSpPr/>
            <p:nvPr/>
          </p:nvCxnSpPr>
          <p:spPr>
            <a:xfrm rot="5400000">
              <a:off x="-1485662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80"/>
            <p:cNvCxnSpPr/>
            <p:nvPr/>
          </p:nvCxnSpPr>
          <p:spPr>
            <a:xfrm rot="5400000">
              <a:off x="-32382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81"/>
            <p:cNvCxnSpPr/>
            <p:nvPr/>
          </p:nvCxnSpPr>
          <p:spPr>
            <a:xfrm rot="16200000" flipH="1">
              <a:off x="-33144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82"/>
            <p:cNvCxnSpPr/>
            <p:nvPr/>
          </p:nvCxnSpPr>
          <p:spPr>
            <a:xfrm rot="16200000" flipH="1">
              <a:off x="-1371362" y="2971246"/>
              <a:ext cx="6857524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83"/>
            <p:cNvCxnSpPr/>
            <p:nvPr/>
          </p:nvCxnSpPr>
          <p:spPr>
            <a:xfrm rot="16200000" flipH="1">
              <a:off x="-2819162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84"/>
            <p:cNvCxnSpPr/>
            <p:nvPr/>
          </p:nvCxnSpPr>
          <p:spPr>
            <a:xfrm rot="5400000">
              <a:off x="-2704862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85"/>
            <p:cNvCxnSpPr/>
            <p:nvPr/>
          </p:nvCxnSpPr>
          <p:spPr>
            <a:xfrm rot="16200000" flipH="1">
              <a:off x="-2133362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86"/>
            <p:cNvCxnSpPr/>
            <p:nvPr/>
          </p:nvCxnSpPr>
          <p:spPr>
            <a:xfrm rot="16200000" flipH="1">
              <a:off x="-31239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87"/>
            <p:cNvCxnSpPr/>
            <p:nvPr/>
          </p:nvCxnSpPr>
          <p:spPr>
            <a:xfrm rot="16200000" flipH="1">
              <a:off x="-18285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8"/>
            <p:cNvCxnSpPr/>
            <p:nvPr/>
          </p:nvCxnSpPr>
          <p:spPr>
            <a:xfrm rot="16200000" flipH="1">
              <a:off x="-28191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89"/>
            <p:cNvCxnSpPr/>
            <p:nvPr/>
          </p:nvCxnSpPr>
          <p:spPr>
            <a:xfrm rot="16200000" flipH="1">
              <a:off x="-2438162" y="3123646"/>
              <a:ext cx="6857524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64"/>
            <p:cNvCxnSpPr/>
            <p:nvPr/>
          </p:nvCxnSpPr>
          <p:spPr>
            <a:xfrm rot="5400000">
              <a:off x="-1731724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65"/>
            <p:cNvCxnSpPr/>
            <p:nvPr/>
          </p:nvCxnSpPr>
          <p:spPr>
            <a:xfrm rot="5400000">
              <a:off x="-1141968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68"/>
            <p:cNvCxnSpPr/>
            <p:nvPr/>
          </p:nvCxnSpPr>
          <p:spPr>
            <a:xfrm rot="5400000">
              <a:off x="-9141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172"/>
            <p:cNvCxnSpPr/>
            <p:nvPr/>
          </p:nvCxnSpPr>
          <p:spPr>
            <a:xfrm rot="5400000">
              <a:off x="-1855549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120"/>
            <p:cNvCxnSpPr/>
            <p:nvPr/>
          </p:nvCxnSpPr>
          <p:spPr>
            <a:xfrm rot="16200000" flipH="1">
              <a:off x="-26429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144"/>
            <p:cNvCxnSpPr/>
            <p:nvPr/>
          </p:nvCxnSpPr>
          <p:spPr>
            <a:xfrm rot="16200000" flipH="1">
              <a:off x="-1953974" y="3325258"/>
              <a:ext cx="6857524" cy="206375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107"/>
            <p:cNvCxnSpPr/>
            <p:nvPr/>
          </p:nvCxnSpPr>
          <p:spPr>
            <a:xfrm rot="16200000" flipH="1">
              <a:off x="-2361962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08"/>
            <p:cNvCxnSpPr/>
            <p:nvPr/>
          </p:nvCxnSpPr>
          <p:spPr>
            <a:xfrm rot="16200000" flipH="1">
              <a:off x="-21333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09"/>
            <p:cNvCxnSpPr/>
            <p:nvPr/>
          </p:nvCxnSpPr>
          <p:spPr>
            <a:xfrm rot="16200000" flipH="1">
              <a:off x="106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10"/>
            <p:cNvCxnSpPr/>
            <p:nvPr/>
          </p:nvCxnSpPr>
          <p:spPr>
            <a:xfrm rot="16200000" flipH="1">
              <a:off x="876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11"/>
            <p:cNvCxnSpPr/>
            <p:nvPr/>
          </p:nvCxnSpPr>
          <p:spPr>
            <a:xfrm rot="5400000">
              <a:off x="1028938" y="3237946"/>
              <a:ext cx="6857524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12"/>
            <p:cNvCxnSpPr/>
            <p:nvPr/>
          </p:nvCxnSpPr>
          <p:spPr>
            <a:xfrm rot="5400000">
              <a:off x="-723662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13"/>
            <p:cNvCxnSpPr/>
            <p:nvPr/>
          </p:nvCxnSpPr>
          <p:spPr>
            <a:xfrm rot="16200000" flipH="1">
              <a:off x="-799862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214"/>
            <p:cNvCxnSpPr/>
            <p:nvPr/>
          </p:nvCxnSpPr>
          <p:spPr>
            <a:xfrm rot="5400000">
              <a:off x="-152161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215"/>
            <p:cNvCxnSpPr/>
            <p:nvPr/>
          </p:nvCxnSpPr>
          <p:spPr>
            <a:xfrm rot="16200000" flipH="1">
              <a:off x="-304562" y="3199846"/>
              <a:ext cx="6857524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216"/>
            <p:cNvCxnSpPr/>
            <p:nvPr/>
          </p:nvCxnSpPr>
          <p:spPr>
            <a:xfrm rot="5400000">
              <a:off x="-190262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217"/>
            <p:cNvCxnSpPr/>
            <p:nvPr/>
          </p:nvCxnSpPr>
          <p:spPr>
            <a:xfrm rot="16200000" flipH="1">
              <a:off x="381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218"/>
            <p:cNvCxnSpPr/>
            <p:nvPr/>
          </p:nvCxnSpPr>
          <p:spPr>
            <a:xfrm rot="16200000" flipH="1">
              <a:off x="-609362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219"/>
            <p:cNvCxnSpPr/>
            <p:nvPr/>
          </p:nvCxnSpPr>
          <p:spPr>
            <a:xfrm rot="16200000" flipH="1">
              <a:off x="6860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220"/>
            <p:cNvCxnSpPr/>
            <p:nvPr/>
          </p:nvCxnSpPr>
          <p:spPr>
            <a:xfrm rot="16200000" flipH="1">
              <a:off x="-304562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221"/>
            <p:cNvCxnSpPr/>
            <p:nvPr/>
          </p:nvCxnSpPr>
          <p:spPr>
            <a:xfrm rot="5400000">
              <a:off x="-1028462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222"/>
            <p:cNvCxnSpPr/>
            <p:nvPr/>
          </p:nvCxnSpPr>
          <p:spPr>
            <a:xfrm rot="5400000">
              <a:off x="782876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223"/>
            <p:cNvCxnSpPr/>
            <p:nvPr/>
          </p:nvCxnSpPr>
          <p:spPr>
            <a:xfrm rot="5400000">
              <a:off x="13726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224"/>
            <p:cNvCxnSpPr/>
            <p:nvPr/>
          </p:nvCxnSpPr>
          <p:spPr>
            <a:xfrm rot="5400000">
              <a:off x="1600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225"/>
            <p:cNvCxnSpPr/>
            <p:nvPr/>
          </p:nvCxnSpPr>
          <p:spPr>
            <a:xfrm rot="5400000">
              <a:off x="659051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226"/>
            <p:cNvCxnSpPr/>
            <p:nvPr/>
          </p:nvCxnSpPr>
          <p:spPr>
            <a:xfrm rot="16200000" flipH="1">
              <a:off x="-128349" y="3252233"/>
              <a:ext cx="6857524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227"/>
            <p:cNvCxnSpPr/>
            <p:nvPr/>
          </p:nvCxnSpPr>
          <p:spPr>
            <a:xfrm rot="16200000" flipH="1">
              <a:off x="560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228"/>
            <p:cNvCxnSpPr/>
            <p:nvPr/>
          </p:nvCxnSpPr>
          <p:spPr>
            <a:xfrm rot="16200000" flipH="1">
              <a:off x="152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229"/>
            <p:cNvCxnSpPr/>
            <p:nvPr/>
          </p:nvCxnSpPr>
          <p:spPr>
            <a:xfrm rot="16200000" flipH="1">
              <a:off x="381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236"/>
            <p:cNvCxnSpPr/>
            <p:nvPr/>
          </p:nvCxnSpPr>
          <p:spPr>
            <a:xfrm rot="16200000" flipH="1">
              <a:off x="2743438" y="3352246"/>
              <a:ext cx="6857524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237"/>
            <p:cNvCxnSpPr/>
            <p:nvPr/>
          </p:nvCxnSpPr>
          <p:spPr>
            <a:xfrm rot="16200000" flipH="1">
              <a:off x="20957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238"/>
            <p:cNvCxnSpPr/>
            <p:nvPr/>
          </p:nvCxnSpPr>
          <p:spPr>
            <a:xfrm rot="5400000">
              <a:off x="27053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239"/>
            <p:cNvCxnSpPr/>
            <p:nvPr/>
          </p:nvCxnSpPr>
          <p:spPr>
            <a:xfrm rot="5400000">
              <a:off x="1829038" y="3276046"/>
              <a:ext cx="6857524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240"/>
            <p:cNvCxnSpPr/>
            <p:nvPr/>
          </p:nvCxnSpPr>
          <p:spPr>
            <a:xfrm rot="16200000" flipH="1">
              <a:off x="10670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241"/>
            <p:cNvCxnSpPr/>
            <p:nvPr/>
          </p:nvCxnSpPr>
          <p:spPr>
            <a:xfrm rot="16200000" flipH="1">
              <a:off x="23624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242"/>
            <p:cNvCxnSpPr/>
            <p:nvPr/>
          </p:nvCxnSpPr>
          <p:spPr>
            <a:xfrm rot="5400000">
              <a:off x="2646601" y="2722008"/>
              <a:ext cx="6857524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243"/>
            <p:cNvCxnSpPr/>
            <p:nvPr/>
          </p:nvCxnSpPr>
          <p:spPr>
            <a:xfrm rot="5400000">
              <a:off x="3049032" y="3276840"/>
              <a:ext cx="6857524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244"/>
            <p:cNvCxnSpPr/>
            <p:nvPr/>
          </p:nvCxnSpPr>
          <p:spPr>
            <a:xfrm rot="5400000">
              <a:off x="2895838" y="3276046"/>
              <a:ext cx="6857524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245"/>
            <p:cNvCxnSpPr/>
            <p:nvPr/>
          </p:nvCxnSpPr>
          <p:spPr>
            <a:xfrm rot="5400000">
              <a:off x="2389426" y="3226833"/>
              <a:ext cx="6857524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246"/>
            <p:cNvCxnSpPr/>
            <p:nvPr/>
          </p:nvCxnSpPr>
          <p:spPr>
            <a:xfrm rot="16200000" flipH="1">
              <a:off x="22370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247"/>
            <p:cNvCxnSpPr/>
            <p:nvPr/>
          </p:nvCxnSpPr>
          <p:spPr>
            <a:xfrm rot="16200000" flipH="1">
              <a:off x="17528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248"/>
            <p:cNvCxnSpPr/>
            <p:nvPr/>
          </p:nvCxnSpPr>
          <p:spPr>
            <a:xfrm rot="16200000" flipH="1">
              <a:off x="19814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249"/>
            <p:cNvCxnSpPr/>
            <p:nvPr/>
          </p:nvCxnSpPr>
          <p:spPr>
            <a:xfrm rot="5400000">
              <a:off x="3467338" y="3314146"/>
              <a:ext cx="6857524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250"/>
            <p:cNvCxnSpPr/>
            <p:nvPr/>
          </p:nvCxnSpPr>
          <p:spPr>
            <a:xfrm rot="16200000" flipH="1">
              <a:off x="3467338" y="3314146"/>
              <a:ext cx="6857524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251"/>
            <p:cNvCxnSpPr/>
            <p:nvPr/>
          </p:nvCxnSpPr>
          <p:spPr>
            <a:xfrm rot="5400000">
              <a:off x="4038839" y="3428446"/>
              <a:ext cx="6857524" cy="3175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252"/>
            <p:cNvCxnSpPr/>
            <p:nvPr/>
          </p:nvCxnSpPr>
          <p:spPr>
            <a:xfrm rot="16200000" flipH="1">
              <a:off x="3886438" y="3199846"/>
              <a:ext cx="6857524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253"/>
            <p:cNvCxnSpPr/>
            <p:nvPr/>
          </p:nvCxnSpPr>
          <p:spPr>
            <a:xfrm rot="5400000">
              <a:off x="4000738" y="3237946"/>
              <a:ext cx="6857524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254"/>
            <p:cNvCxnSpPr/>
            <p:nvPr/>
          </p:nvCxnSpPr>
          <p:spPr>
            <a:xfrm rot="16200000" flipH="1">
              <a:off x="4572238" y="3199846"/>
              <a:ext cx="6857524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256"/>
            <p:cNvCxnSpPr/>
            <p:nvPr/>
          </p:nvCxnSpPr>
          <p:spPr>
            <a:xfrm rot="16200000" flipH="1">
              <a:off x="37340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257"/>
            <p:cNvCxnSpPr/>
            <p:nvPr/>
          </p:nvCxnSpPr>
          <p:spPr>
            <a:xfrm rot="5400000">
              <a:off x="3619738" y="3314146"/>
              <a:ext cx="6857524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258"/>
            <p:cNvCxnSpPr/>
            <p:nvPr/>
          </p:nvCxnSpPr>
          <p:spPr>
            <a:xfrm rot="16200000" flipH="1">
              <a:off x="42150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259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260"/>
            <p:cNvCxnSpPr/>
            <p:nvPr/>
          </p:nvCxnSpPr>
          <p:spPr>
            <a:xfrm rot="16200000" flipH="1">
              <a:off x="43436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261"/>
            <p:cNvCxnSpPr/>
            <p:nvPr/>
          </p:nvCxnSpPr>
          <p:spPr>
            <a:xfrm rot="16200000" flipH="1">
              <a:off x="4572238" y="3352246"/>
              <a:ext cx="6857524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263"/>
            <p:cNvCxnSpPr/>
            <p:nvPr/>
          </p:nvCxnSpPr>
          <p:spPr>
            <a:xfrm rot="16200000" flipH="1">
              <a:off x="5258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264"/>
            <p:cNvCxnSpPr/>
            <p:nvPr/>
          </p:nvCxnSpPr>
          <p:spPr>
            <a:xfrm rot="16200000" flipH="1">
              <a:off x="50675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265"/>
            <p:cNvCxnSpPr/>
            <p:nvPr/>
          </p:nvCxnSpPr>
          <p:spPr>
            <a:xfrm rot="5400000">
              <a:off x="5219938" y="3237946"/>
              <a:ext cx="6857524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266"/>
            <p:cNvCxnSpPr/>
            <p:nvPr/>
          </p:nvCxnSpPr>
          <p:spPr>
            <a:xfrm rot="16200000" flipH="1">
              <a:off x="4877038" y="3352246"/>
              <a:ext cx="6857524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267"/>
            <p:cNvCxnSpPr/>
            <p:nvPr/>
          </p:nvCxnSpPr>
          <p:spPr>
            <a:xfrm rot="5400000">
              <a:off x="5528707" y="3318116"/>
              <a:ext cx="6887685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269"/>
            <p:cNvCxnSpPr/>
            <p:nvPr/>
          </p:nvCxnSpPr>
          <p:spPr>
            <a:xfrm rot="5400000">
              <a:off x="4850051" y="3226833"/>
              <a:ext cx="6857524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270"/>
            <p:cNvCxnSpPr/>
            <p:nvPr/>
          </p:nvCxnSpPr>
          <p:spPr>
            <a:xfrm rot="16200000" flipH="1">
              <a:off x="4751626" y="3325258"/>
              <a:ext cx="6857524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277"/>
            <p:cNvCxnSpPr/>
            <p:nvPr/>
          </p:nvCxnSpPr>
          <p:spPr>
            <a:xfrm rot="5400000">
              <a:off x="5562839" y="3428446"/>
              <a:ext cx="6857524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282"/>
            <p:cNvCxnSpPr/>
            <p:nvPr/>
          </p:nvCxnSpPr>
          <p:spPr>
            <a:xfrm rot="5400000">
              <a:off x="2552938" y="3390346"/>
              <a:ext cx="6857524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288"/>
            <p:cNvCxnSpPr/>
            <p:nvPr/>
          </p:nvCxnSpPr>
          <p:spPr>
            <a:xfrm rot="16200000" flipH="1">
              <a:off x="3048238" y="3352246"/>
              <a:ext cx="6857524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291"/>
            <p:cNvCxnSpPr/>
            <p:nvPr/>
          </p:nvCxnSpPr>
          <p:spPr>
            <a:xfrm rot="16200000" flipH="1">
              <a:off x="3238738" y="3237946"/>
              <a:ext cx="6857524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293"/>
            <p:cNvCxnSpPr/>
            <p:nvPr/>
          </p:nvCxnSpPr>
          <p:spPr>
            <a:xfrm rot="5400000">
              <a:off x="2133838" y="3276046"/>
              <a:ext cx="6857524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297"/>
            <p:cNvCxnSpPr/>
            <p:nvPr/>
          </p:nvCxnSpPr>
          <p:spPr>
            <a:xfrm rot="16200000" flipH="1">
              <a:off x="3148251" y="3252233"/>
              <a:ext cx="6857524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298"/>
            <p:cNvCxnSpPr/>
            <p:nvPr/>
          </p:nvCxnSpPr>
          <p:spPr>
            <a:xfrm rot="5400000">
              <a:off x="3772138" y="3237946"/>
              <a:ext cx="6857524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301"/>
            <p:cNvCxnSpPr/>
            <p:nvPr/>
          </p:nvCxnSpPr>
          <p:spPr>
            <a:xfrm rot="5400000">
              <a:off x="4229338" y="2933146"/>
              <a:ext cx="6857524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306"/>
            <p:cNvCxnSpPr/>
            <p:nvPr/>
          </p:nvCxnSpPr>
          <p:spPr>
            <a:xfrm rot="16200000" flipH="1">
              <a:off x="1371044" y="3200640"/>
              <a:ext cx="6859112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grpSp>
        <p:nvGrpSpPr>
          <p:cNvPr id="89" name="Group 93"/>
          <p:cNvGrpSpPr>
            <a:grpSpLocks/>
          </p:cNvGrpSpPr>
          <p:nvPr/>
        </p:nvGrpSpPr>
        <p:grpSpPr bwMode="auto">
          <a:xfrm>
            <a:off x="0" y="2057400"/>
            <a:ext cx="4802188" cy="2820988"/>
            <a:chOff x="0" y="2057400"/>
            <a:chExt cx="4801394" cy="2820988"/>
          </a:xfrm>
        </p:grpSpPr>
        <p:cxnSp>
          <p:nvCxnSpPr>
            <p:cNvPr id="90" name="Straight Connector 116"/>
            <p:cNvCxnSpPr/>
            <p:nvPr/>
          </p:nvCxnSpPr>
          <p:spPr>
            <a:xfrm>
              <a:off x="0" y="20574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1" name="Straight Connector 117"/>
            <p:cNvCxnSpPr/>
            <p:nvPr/>
          </p:nvCxnSpPr>
          <p:spPr>
            <a:xfrm>
              <a:off x="0" y="4876800"/>
              <a:ext cx="4799806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2" name="Straight Connector 119"/>
            <p:cNvCxnSpPr/>
            <p:nvPr/>
          </p:nvCxnSpPr>
          <p:spPr>
            <a:xfrm rot="5400000">
              <a:off x="3391694" y="3467100"/>
              <a:ext cx="2817812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/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9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CC0876-60E8-4CE1-B205-1AD7968B00E5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9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14BFD1-0078-48ED-9688-CFD80FE5DD2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C12D16-A873-4275-9982-6EB9AF4F068A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F85B334-F8A8-4504-8DF5-C24EC4AE5B8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92"/>
          <p:cNvGrpSpPr>
            <a:grpSpLocks/>
          </p:cNvGrpSpPr>
          <p:nvPr/>
        </p:nvGrpSpPr>
        <p:grpSpPr bwMode="auto">
          <a:xfrm>
            <a:off x="0" y="-30163"/>
            <a:ext cx="9067800" cy="4846638"/>
            <a:chOff x="1" y="-30477"/>
            <a:chExt cx="9067799" cy="4526277"/>
          </a:xfrm>
        </p:grpSpPr>
        <p:cxnSp>
          <p:nvCxnSpPr>
            <p:cNvPr id="5" name="Straight Connector 7"/>
            <p:cNvCxnSpPr/>
            <p:nvPr/>
          </p:nvCxnSpPr>
          <p:spPr>
            <a:xfrm rot="16200000" flipH="1">
              <a:off x="-2715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Straight Connector 8"/>
            <p:cNvCxnSpPr/>
            <p:nvPr/>
          </p:nvCxnSpPr>
          <p:spPr>
            <a:xfrm rot="16200000" flipH="1">
              <a:off x="-4620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Connector 9"/>
            <p:cNvCxnSpPr/>
            <p:nvPr/>
          </p:nvCxnSpPr>
          <p:spPr>
            <a:xfrm rot="5400000">
              <a:off x="-309660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10"/>
            <p:cNvCxnSpPr/>
            <p:nvPr/>
          </p:nvCxnSpPr>
          <p:spPr>
            <a:xfrm rot="5400000">
              <a:off x="-206226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11"/>
            <p:cNvCxnSpPr/>
            <p:nvPr/>
          </p:nvCxnSpPr>
          <p:spPr>
            <a:xfrm rot="16200000" flipH="1">
              <a:off x="-213846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12"/>
            <p:cNvCxnSpPr/>
            <p:nvPr/>
          </p:nvCxnSpPr>
          <p:spPr>
            <a:xfrm rot="16200000" flipH="1">
              <a:off x="-195360" y="1785840"/>
              <a:ext cx="450552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3"/>
            <p:cNvCxnSpPr/>
            <p:nvPr/>
          </p:nvCxnSpPr>
          <p:spPr>
            <a:xfrm rot="16200000" flipH="1">
              <a:off x="-1643160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4"/>
            <p:cNvCxnSpPr/>
            <p:nvPr/>
          </p:nvCxnSpPr>
          <p:spPr>
            <a:xfrm rot="5400000">
              <a:off x="-152886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5"/>
            <p:cNvCxnSpPr/>
            <p:nvPr/>
          </p:nvCxnSpPr>
          <p:spPr>
            <a:xfrm rot="16200000" flipH="1">
              <a:off x="-95736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6"/>
            <p:cNvCxnSpPr/>
            <p:nvPr/>
          </p:nvCxnSpPr>
          <p:spPr>
            <a:xfrm rot="16200000" flipH="1">
              <a:off x="-194796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7"/>
            <p:cNvCxnSpPr/>
            <p:nvPr/>
          </p:nvCxnSpPr>
          <p:spPr>
            <a:xfrm rot="16200000" flipH="1">
              <a:off x="-652560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8"/>
            <p:cNvCxnSpPr/>
            <p:nvPr/>
          </p:nvCxnSpPr>
          <p:spPr>
            <a:xfrm rot="16200000" flipH="1">
              <a:off x="-16431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9"/>
            <p:cNvCxnSpPr/>
            <p:nvPr/>
          </p:nvCxnSpPr>
          <p:spPr>
            <a:xfrm rot="16200000" flipH="1">
              <a:off x="-1790370" y="2019629"/>
              <a:ext cx="4495143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20"/>
            <p:cNvCxnSpPr/>
            <p:nvPr/>
          </p:nvCxnSpPr>
          <p:spPr>
            <a:xfrm rot="5400000">
              <a:off x="-55572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21"/>
            <p:cNvCxnSpPr/>
            <p:nvPr/>
          </p:nvCxnSpPr>
          <p:spPr>
            <a:xfrm rot="5400000">
              <a:off x="34034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22"/>
            <p:cNvCxnSpPr/>
            <p:nvPr/>
          </p:nvCxnSpPr>
          <p:spPr>
            <a:xfrm rot="5400000">
              <a:off x="2618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3"/>
            <p:cNvCxnSpPr/>
            <p:nvPr/>
          </p:nvCxnSpPr>
          <p:spPr>
            <a:xfrm rot="5400000">
              <a:off x="-67954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4"/>
            <p:cNvCxnSpPr/>
            <p:nvPr/>
          </p:nvCxnSpPr>
          <p:spPr>
            <a:xfrm rot="16200000" flipH="1">
              <a:off x="-1466947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5"/>
            <p:cNvCxnSpPr/>
            <p:nvPr/>
          </p:nvCxnSpPr>
          <p:spPr>
            <a:xfrm rot="16200000" flipH="1">
              <a:off x="-777972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6"/>
            <p:cNvCxnSpPr/>
            <p:nvPr/>
          </p:nvCxnSpPr>
          <p:spPr>
            <a:xfrm rot="16200000" flipH="1">
              <a:off x="-118596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7"/>
            <p:cNvCxnSpPr/>
            <p:nvPr/>
          </p:nvCxnSpPr>
          <p:spPr>
            <a:xfrm rot="16200000" flipH="1">
              <a:off x="-95736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8"/>
            <p:cNvCxnSpPr/>
            <p:nvPr/>
          </p:nvCxnSpPr>
          <p:spPr>
            <a:xfrm rot="16200000" flipH="1">
              <a:off x="224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9"/>
            <p:cNvCxnSpPr/>
            <p:nvPr/>
          </p:nvCxnSpPr>
          <p:spPr>
            <a:xfrm rot="16200000" flipH="1">
              <a:off x="2052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30"/>
            <p:cNvCxnSpPr/>
            <p:nvPr/>
          </p:nvCxnSpPr>
          <p:spPr>
            <a:xfrm rot="5400000">
              <a:off x="2204939" y="2052540"/>
              <a:ext cx="450552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31"/>
            <p:cNvCxnSpPr/>
            <p:nvPr/>
          </p:nvCxnSpPr>
          <p:spPr>
            <a:xfrm rot="5400000">
              <a:off x="452340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32"/>
            <p:cNvCxnSpPr/>
            <p:nvPr/>
          </p:nvCxnSpPr>
          <p:spPr>
            <a:xfrm rot="16200000" flipH="1">
              <a:off x="376140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3"/>
            <p:cNvCxnSpPr/>
            <p:nvPr/>
          </p:nvCxnSpPr>
          <p:spPr>
            <a:xfrm rot="5400000">
              <a:off x="1024634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4"/>
            <p:cNvCxnSpPr/>
            <p:nvPr/>
          </p:nvCxnSpPr>
          <p:spPr>
            <a:xfrm rot="16200000" flipH="1">
              <a:off x="871440" y="2014440"/>
              <a:ext cx="450552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5"/>
            <p:cNvCxnSpPr/>
            <p:nvPr/>
          </p:nvCxnSpPr>
          <p:spPr>
            <a:xfrm rot="5400000">
              <a:off x="985740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6"/>
            <p:cNvCxnSpPr/>
            <p:nvPr/>
          </p:nvCxnSpPr>
          <p:spPr>
            <a:xfrm rot="16200000" flipH="1">
              <a:off x="1557240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7"/>
            <p:cNvCxnSpPr/>
            <p:nvPr/>
          </p:nvCxnSpPr>
          <p:spPr>
            <a:xfrm rot="16200000" flipH="1">
              <a:off x="566640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8"/>
            <p:cNvCxnSpPr/>
            <p:nvPr/>
          </p:nvCxnSpPr>
          <p:spPr>
            <a:xfrm rot="16200000" flipH="1">
              <a:off x="18620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9"/>
            <p:cNvCxnSpPr/>
            <p:nvPr/>
          </p:nvCxnSpPr>
          <p:spPr>
            <a:xfrm rot="16200000" flipH="1">
              <a:off x="8714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40"/>
            <p:cNvCxnSpPr/>
            <p:nvPr/>
          </p:nvCxnSpPr>
          <p:spPr>
            <a:xfrm rot="5400000">
              <a:off x="147540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41"/>
            <p:cNvCxnSpPr/>
            <p:nvPr/>
          </p:nvCxnSpPr>
          <p:spPr>
            <a:xfrm rot="5400000">
              <a:off x="1958878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42"/>
            <p:cNvCxnSpPr/>
            <p:nvPr/>
          </p:nvCxnSpPr>
          <p:spPr>
            <a:xfrm rot="5400000">
              <a:off x="25486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3"/>
            <p:cNvCxnSpPr/>
            <p:nvPr/>
          </p:nvCxnSpPr>
          <p:spPr>
            <a:xfrm rot="5400000">
              <a:off x="2776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4"/>
            <p:cNvCxnSpPr/>
            <p:nvPr/>
          </p:nvCxnSpPr>
          <p:spPr>
            <a:xfrm rot="5400000">
              <a:off x="1835053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5"/>
            <p:cNvCxnSpPr/>
            <p:nvPr/>
          </p:nvCxnSpPr>
          <p:spPr>
            <a:xfrm rot="16200000" flipH="1">
              <a:off x="1047653" y="2066827"/>
              <a:ext cx="450552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6"/>
            <p:cNvCxnSpPr/>
            <p:nvPr/>
          </p:nvCxnSpPr>
          <p:spPr>
            <a:xfrm rot="16200000" flipH="1">
              <a:off x="1736628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7"/>
            <p:cNvCxnSpPr/>
            <p:nvPr/>
          </p:nvCxnSpPr>
          <p:spPr>
            <a:xfrm rot="16200000" flipH="1">
              <a:off x="1328640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8"/>
            <p:cNvCxnSpPr/>
            <p:nvPr/>
          </p:nvCxnSpPr>
          <p:spPr>
            <a:xfrm rot="16200000" flipH="1">
              <a:off x="1557240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9"/>
            <p:cNvCxnSpPr/>
            <p:nvPr/>
          </p:nvCxnSpPr>
          <p:spPr>
            <a:xfrm rot="16200000" flipH="1">
              <a:off x="39194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50"/>
            <p:cNvCxnSpPr/>
            <p:nvPr/>
          </p:nvCxnSpPr>
          <p:spPr>
            <a:xfrm rot="16200000" flipH="1">
              <a:off x="32717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51"/>
            <p:cNvCxnSpPr/>
            <p:nvPr/>
          </p:nvCxnSpPr>
          <p:spPr>
            <a:xfrm rot="5400000">
              <a:off x="38813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52"/>
            <p:cNvCxnSpPr/>
            <p:nvPr/>
          </p:nvCxnSpPr>
          <p:spPr>
            <a:xfrm rot="5400000">
              <a:off x="3005039" y="2090640"/>
              <a:ext cx="4505521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3"/>
            <p:cNvCxnSpPr/>
            <p:nvPr/>
          </p:nvCxnSpPr>
          <p:spPr>
            <a:xfrm rot="16200000" flipH="1">
              <a:off x="22430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4"/>
            <p:cNvCxnSpPr/>
            <p:nvPr/>
          </p:nvCxnSpPr>
          <p:spPr>
            <a:xfrm rot="16200000" flipH="1">
              <a:off x="35384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5"/>
            <p:cNvCxnSpPr/>
            <p:nvPr/>
          </p:nvCxnSpPr>
          <p:spPr>
            <a:xfrm rot="5400000">
              <a:off x="3822602" y="1536602"/>
              <a:ext cx="4505521" cy="1412875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6"/>
            <p:cNvCxnSpPr/>
            <p:nvPr/>
          </p:nvCxnSpPr>
          <p:spPr>
            <a:xfrm rot="5400000">
              <a:off x="4225033" y="2091434"/>
              <a:ext cx="4505521" cy="303212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7"/>
            <p:cNvCxnSpPr/>
            <p:nvPr/>
          </p:nvCxnSpPr>
          <p:spPr>
            <a:xfrm rot="5400000">
              <a:off x="4071839" y="2090640"/>
              <a:ext cx="450552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8"/>
            <p:cNvCxnSpPr/>
            <p:nvPr/>
          </p:nvCxnSpPr>
          <p:spPr>
            <a:xfrm rot="5400000">
              <a:off x="3565427" y="2041427"/>
              <a:ext cx="4505521" cy="403225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9"/>
            <p:cNvCxnSpPr/>
            <p:nvPr/>
          </p:nvCxnSpPr>
          <p:spPr>
            <a:xfrm rot="16200000" flipH="1">
              <a:off x="34130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60"/>
            <p:cNvCxnSpPr/>
            <p:nvPr/>
          </p:nvCxnSpPr>
          <p:spPr>
            <a:xfrm rot="16200000" flipH="1">
              <a:off x="2928839" y="2166840"/>
              <a:ext cx="450552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61"/>
            <p:cNvCxnSpPr/>
            <p:nvPr/>
          </p:nvCxnSpPr>
          <p:spPr>
            <a:xfrm rot="16200000" flipH="1">
              <a:off x="3081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62"/>
            <p:cNvCxnSpPr/>
            <p:nvPr/>
          </p:nvCxnSpPr>
          <p:spPr>
            <a:xfrm rot="5400000">
              <a:off x="4643339" y="2128740"/>
              <a:ext cx="450552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3"/>
            <p:cNvCxnSpPr/>
            <p:nvPr/>
          </p:nvCxnSpPr>
          <p:spPr>
            <a:xfrm rot="16200000" flipH="1">
              <a:off x="4643339" y="2128740"/>
              <a:ext cx="450552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4"/>
            <p:cNvCxnSpPr/>
            <p:nvPr/>
          </p:nvCxnSpPr>
          <p:spPr>
            <a:xfrm rot="5400000">
              <a:off x="5215633" y="2242246"/>
              <a:ext cx="450552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5"/>
            <p:cNvCxnSpPr/>
            <p:nvPr/>
          </p:nvCxnSpPr>
          <p:spPr>
            <a:xfrm rot="16200000" flipH="1">
              <a:off x="5062439" y="2014440"/>
              <a:ext cx="450552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6"/>
            <p:cNvCxnSpPr/>
            <p:nvPr/>
          </p:nvCxnSpPr>
          <p:spPr>
            <a:xfrm rot="5400000">
              <a:off x="5176739" y="2052540"/>
              <a:ext cx="450552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7"/>
            <p:cNvCxnSpPr/>
            <p:nvPr/>
          </p:nvCxnSpPr>
          <p:spPr>
            <a:xfrm rot="16200000" flipH="1">
              <a:off x="57482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8"/>
            <p:cNvCxnSpPr/>
            <p:nvPr/>
          </p:nvCxnSpPr>
          <p:spPr>
            <a:xfrm rot="16200000" flipH="1">
              <a:off x="49100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9"/>
            <p:cNvCxnSpPr/>
            <p:nvPr/>
          </p:nvCxnSpPr>
          <p:spPr>
            <a:xfrm rot="5400000">
              <a:off x="4795739" y="2128740"/>
              <a:ext cx="450552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70"/>
            <p:cNvCxnSpPr/>
            <p:nvPr/>
          </p:nvCxnSpPr>
          <p:spPr>
            <a:xfrm rot="16200000" flipH="1">
              <a:off x="53910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71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72"/>
            <p:cNvCxnSpPr/>
            <p:nvPr/>
          </p:nvCxnSpPr>
          <p:spPr>
            <a:xfrm rot="16200000" flipH="1">
              <a:off x="55196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3"/>
            <p:cNvCxnSpPr/>
            <p:nvPr/>
          </p:nvCxnSpPr>
          <p:spPr>
            <a:xfrm rot="16200000" flipH="1">
              <a:off x="5748239" y="2166840"/>
              <a:ext cx="450552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4"/>
            <p:cNvCxnSpPr/>
            <p:nvPr/>
          </p:nvCxnSpPr>
          <p:spPr>
            <a:xfrm rot="16200000" flipH="1">
              <a:off x="6434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5"/>
            <p:cNvCxnSpPr/>
            <p:nvPr/>
          </p:nvCxnSpPr>
          <p:spPr>
            <a:xfrm rot="16200000" flipH="1">
              <a:off x="62435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6"/>
            <p:cNvCxnSpPr/>
            <p:nvPr/>
          </p:nvCxnSpPr>
          <p:spPr>
            <a:xfrm rot="5400000">
              <a:off x="63959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7"/>
            <p:cNvCxnSpPr/>
            <p:nvPr/>
          </p:nvCxnSpPr>
          <p:spPr>
            <a:xfrm rot="16200000" flipH="1">
              <a:off x="6053039" y="2166840"/>
              <a:ext cx="450552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8"/>
            <p:cNvCxnSpPr/>
            <p:nvPr/>
          </p:nvCxnSpPr>
          <p:spPr>
            <a:xfrm rot="5400000">
              <a:off x="6709412" y="2137412"/>
              <a:ext cx="4526277" cy="1905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9"/>
            <p:cNvCxnSpPr/>
            <p:nvPr/>
          </p:nvCxnSpPr>
          <p:spPr>
            <a:xfrm rot="5400000">
              <a:off x="6026052" y="2041427"/>
              <a:ext cx="4505521" cy="403225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80"/>
            <p:cNvCxnSpPr/>
            <p:nvPr/>
          </p:nvCxnSpPr>
          <p:spPr>
            <a:xfrm rot="16200000" flipH="1">
              <a:off x="5927627" y="2139852"/>
              <a:ext cx="4505521" cy="206375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81"/>
            <p:cNvCxnSpPr/>
            <p:nvPr/>
          </p:nvCxnSpPr>
          <p:spPr>
            <a:xfrm rot="5400000">
              <a:off x="6738840" y="2241452"/>
              <a:ext cx="4505521" cy="3175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82"/>
            <p:cNvCxnSpPr/>
            <p:nvPr/>
          </p:nvCxnSpPr>
          <p:spPr>
            <a:xfrm rot="5400000">
              <a:off x="3728939" y="2204940"/>
              <a:ext cx="450552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3"/>
            <p:cNvCxnSpPr/>
            <p:nvPr/>
          </p:nvCxnSpPr>
          <p:spPr>
            <a:xfrm rot="16200000" flipH="1">
              <a:off x="4224239" y="2166840"/>
              <a:ext cx="450552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4"/>
            <p:cNvCxnSpPr/>
            <p:nvPr/>
          </p:nvCxnSpPr>
          <p:spPr>
            <a:xfrm rot="16200000" flipH="1">
              <a:off x="4414739" y="2052540"/>
              <a:ext cx="450552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5"/>
            <p:cNvCxnSpPr/>
            <p:nvPr/>
          </p:nvCxnSpPr>
          <p:spPr>
            <a:xfrm rot="5400000">
              <a:off x="3309839" y="2090640"/>
              <a:ext cx="450552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6"/>
            <p:cNvCxnSpPr/>
            <p:nvPr/>
          </p:nvCxnSpPr>
          <p:spPr>
            <a:xfrm rot="16200000" flipH="1">
              <a:off x="4324252" y="2066827"/>
              <a:ext cx="450552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7"/>
            <p:cNvCxnSpPr/>
            <p:nvPr/>
          </p:nvCxnSpPr>
          <p:spPr>
            <a:xfrm rot="5400000">
              <a:off x="4948139" y="2052540"/>
              <a:ext cx="450552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8"/>
            <p:cNvCxnSpPr/>
            <p:nvPr/>
          </p:nvCxnSpPr>
          <p:spPr>
            <a:xfrm rot="5400000">
              <a:off x="5405339" y="1747740"/>
              <a:ext cx="450552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9"/>
            <p:cNvCxnSpPr/>
            <p:nvPr/>
          </p:nvCxnSpPr>
          <p:spPr>
            <a:xfrm rot="16200000" flipH="1">
              <a:off x="2547839" y="2014440"/>
              <a:ext cx="4505521" cy="457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88" name="Rectangle 93"/>
          <p:cNvSpPr/>
          <p:nvPr/>
        </p:nvSpPr>
        <p:spPr>
          <a:xfrm>
            <a:off x="0" y="4311650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89" name="Straight Connector 95"/>
          <p:cNvCxnSpPr/>
          <p:nvPr/>
        </p:nvCxnSpPr>
        <p:spPr>
          <a:xfrm>
            <a:off x="0" y="438785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Straight Connector 96"/>
          <p:cNvCxnSpPr/>
          <p:nvPr/>
        </p:nvCxnSpPr>
        <p:spPr>
          <a:xfrm>
            <a:off x="0" y="6138863"/>
            <a:ext cx="9144000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1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D40D6F-823B-4384-AA77-F68D2C9D50A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92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3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A162F2-0BD5-4593-A968-B659F945555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0333BD-33E2-4E59-9237-57EA33F0CCBB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BE100A-4448-4CA3-9997-425101B14C3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57CF23-B3B6-46CE-9C89-3AC91B1E0CF8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A23C92-6793-4E56-91B5-6F32330A16B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1C6A59-BCC0-41AA-9572-57B372D025CE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99169A7-9BBC-4CD2-8B04-81A07911FA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7287DF-662F-44F6-BB16-1C959A7BE45C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F62321-A89A-4FA6-8F51-4DD65E127E2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6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8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40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42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/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197BC5-6CA0-4B85-8381-59CB66FE1F60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D6227B-F5F8-4776-B2BA-C2620E4C8B5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2"/>
          <p:cNvSpPr/>
          <p:nvPr/>
        </p:nvSpPr>
        <p:spPr>
          <a:xfrm>
            <a:off x="0" y="1563688"/>
            <a:ext cx="2762250" cy="3313112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cxnSp>
        <p:nvCxnSpPr>
          <p:cNvPr id="6" name="Straight Connector 33"/>
          <p:cNvCxnSpPr/>
          <p:nvPr/>
        </p:nvCxnSpPr>
        <p:spPr>
          <a:xfrm rot="5400000">
            <a:off x="1127919" y="3221832"/>
            <a:ext cx="3017837" cy="0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Connector 34"/>
          <p:cNvCxnSpPr/>
          <p:nvPr/>
        </p:nvCxnSpPr>
        <p:spPr>
          <a:xfrm>
            <a:off x="0" y="1712913"/>
            <a:ext cx="2651125" cy="1587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59"/>
          <p:cNvCxnSpPr/>
          <p:nvPr/>
        </p:nvCxnSpPr>
        <p:spPr>
          <a:xfrm>
            <a:off x="0" y="4733925"/>
            <a:ext cx="2651125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/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5B8CB84-2CC1-472C-8E14-C9CF7BC53D76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10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BE1235-01EE-4B74-A2AF-7AD61125D22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ABE82-5772-4C08-BF72-636666CE20DC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B3D939-264E-463E-94F2-6016D576C1C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8D35BB-E090-47FC-896D-0B57794E2BE7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5406D1-9616-44D4-B3B8-A94801DA31A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225" y="136525"/>
            <a:ext cx="8869363" cy="658495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28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C81758FD-B9A6-4150-A400-1CF1C8CB89F4}" type="datetimeFigureOut">
              <a:rPr lang="cs-CZ"/>
              <a:pPr>
                <a:defRPr/>
              </a:pPr>
              <a:t>26.1.2012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0513" y="6311900"/>
            <a:ext cx="348297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190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01651666-E137-425F-8268-8D29E30FA3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96" r:id="rId1"/>
    <p:sldLayoutId id="2147483695" r:id="rId2"/>
    <p:sldLayoutId id="2147483697" r:id="rId3"/>
    <p:sldLayoutId id="2147483694" r:id="rId4"/>
    <p:sldLayoutId id="2147483693" r:id="rId5"/>
    <p:sldLayoutId id="2147483692" r:id="rId6"/>
    <p:sldLayoutId id="2147483691" r:id="rId7"/>
    <p:sldLayoutId id="2147483698" r:id="rId8"/>
    <p:sldLayoutId id="2147483699" r:id="rId9"/>
    <p:sldLayoutId id="2147483690" r:id="rId10"/>
    <p:sldLayoutId id="2147483689" r:id="rId11"/>
  </p:sldLayoutIdLst>
  <p:transition spd="slow">
    <p:fade/>
  </p:transition>
  <p:timing>
    <p:tnLst>
      <p:par>
        <p:cTn id="1" dur="indefinite" restart="never" nodeType="tmRoot"/>
      </p:par>
    </p:tnLst>
  </p:timing>
  <p:txStyles>
    <p:titleStyle>
      <a:lvl1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 kern="1200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rgbClr val="FEFEFE"/>
          </a:solidFill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2pPr>
      <a:lvl3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3pPr>
      <a:lvl4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4pPr>
      <a:lvl5pPr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5pPr>
      <a:lvl6pPr marL="4572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6pPr>
      <a:lvl7pPr marL="9144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7pPr>
      <a:lvl8pPr marL="13716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8pPr>
      <a:lvl9pPr marL="1828800" algn="l" rtl="0" fontAlgn="base">
        <a:spcBef>
          <a:spcPct val="0"/>
        </a:spcBef>
        <a:spcAft>
          <a:spcPct val="0"/>
        </a:spcAft>
        <a:tabLst>
          <a:tab pos="3830638" algn="l"/>
        </a:tabLst>
        <a:defRPr sz="3600" b="1">
          <a:solidFill>
            <a:srgbClr val="FEFEFE"/>
          </a:solidFill>
          <a:latin typeface="Tw Cen MT" pitchFamily="34" charset="-18"/>
        </a:defRPr>
      </a:lvl9pPr>
    </p:titleStyle>
    <p:bodyStyle>
      <a:lvl1pPr marL="273050" indent="-273050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7688" indent="-182563" algn="l" rtl="0" fontAlgn="base">
        <a:spcBef>
          <a:spcPct val="20000"/>
        </a:spcBef>
        <a:spcAft>
          <a:spcPct val="0"/>
        </a:spcAft>
        <a:buClr>
          <a:srgbClr val="ACC2C9"/>
        </a:buClr>
        <a:buFont typeface="Arial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fontAlgn="base">
        <a:spcBef>
          <a:spcPct val="20000"/>
        </a:spcBef>
        <a:spcAft>
          <a:spcPct val="0"/>
        </a:spcAft>
        <a:buClr>
          <a:schemeClr val="accent2"/>
        </a:buClr>
        <a:buFont typeface="Arial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7450" indent="-228600" algn="l" rtl="0" fontAlgn="base">
        <a:spcBef>
          <a:spcPct val="20000"/>
        </a:spcBef>
        <a:spcAft>
          <a:spcPct val="0"/>
        </a:spcAft>
        <a:buClr>
          <a:srgbClr val="99987F"/>
        </a:buClr>
        <a:buFont typeface="Arial" charset="0"/>
        <a:buChar char="•"/>
        <a:defRPr kern="1200">
          <a:solidFill>
            <a:schemeClr val="tx1"/>
          </a:solidFill>
          <a:latin typeface="+mn-lt"/>
          <a:ea typeface="+mn-ea"/>
          <a:cs typeface="+mn-cs"/>
        </a:defRPr>
      </a:lvl4pPr>
      <a:lvl5pPr marL="1462088" indent="-228600" algn="l" rtl="0" fontAlgn="base">
        <a:spcBef>
          <a:spcPct val="20000"/>
        </a:spcBef>
        <a:spcAft>
          <a:spcPct val="0"/>
        </a:spcAft>
        <a:buClr>
          <a:srgbClr val="90AC97"/>
        </a:buClr>
        <a:buFont typeface="Arial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6.xml"/><Relationship Id="rId5" Type="http://schemas.openxmlformats.org/officeDocument/2006/relationships/image" Target="../media/image10.jpeg"/><Relationship Id="rId4" Type="http://schemas.openxmlformats.org/officeDocument/2006/relationships/image" Target="../media/image9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google.cz/search?hl=cs&amp;cp=11&amp;gs_id=17&amp;xhr=t&amp;q=%C5%99eka+Gudena&amp;gs_sm=&amp;gs_upl=&amp;bav=on.2,or.r_gc.r_pw.,cf.osb&amp;biw=1680&amp;bih=959&amp;um=1&amp;ie=UTF-8&amp;tbm=isch&amp;source=og&amp;sa=N&amp;tab=wi" TargetMode="Externa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8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Europe_countries_map_cs.png" TargetMode="External"/><Relationship Id="rId2" Type="http://schemas.openxmlformats.org/officeDocument/2006/relationships/hyperlink" Target="http://cs.wikipedia.org/wiki/Soubor:National_Coat_of_arms_of_Denmark.sv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Stpauls_legoland_Copyright2003KTai.jpg" TargetMode="External"/><Relationship Id="rId5" Type="http://schemas.openxmlformats.org/officeDocument/2006/relationships/hyperlink" Target="http://cs.wikipedia.org/wiki/Soubor:Da-mapa.png" TargetMode="External"/><Relationship Id="rId4" Type="http://schemas.openxmlformats.org/officeDocument/2006/relationships/hyperlink" Target="http://cs.wikipedia.org/wiki/Soubor:EU_location_DEN.png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www.google.cz/" TargetMode="External"/><Relationship Id="rId7" Type="http://schemas.openxmlformats.org/officeDocument/2006/relationships/hyperlink" Target="http://office.microsoft.com/" TargetMode="External"/><Relationship Id="rId2" Type="http://schemas.openxmlformats.org/officeDocument/2006/relationships/hyperlink" Target="http://cs.tixik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referaty.cz/" TargetMode="External"/><Relationship Id="rId5" Type="http://schemas.openxmlformats.org/officeDocument/2006/relationships/hyperlink" Target="http://www.zemepis.com/" TargetMode="External"/><Relationship Id="rId4" Type="http://schemas.openxmlformats.org/officeDocument/2006/relationships/hyperlink" Target="http://cs.wikipedia.org/wiki/Hlavn%C3%AD_stran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90550" y="1916113"/>
            <a:ext cx="7772400" cy="1470025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Dánsko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350" y="3213100"/>
            <a:ext cx="6400800" cy="1824038"/>
          </a:xfrm>
        </p:spPr>
        <p:txBody>
          <a:bodyPr rtlCol="0">
            <a:normAutofit fontScale="85000" lnSpcReduction="20000"/>
          </a:bodyPr>
          <a:lstStyle/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dirty="0"/>
              <a:t>Základní škola a Mateřská škola Valašské Meziříčí, </a:t>
            </a:r>
            <a:r>
              <a:rPr lang="cs-CZ" dirty="0" err="1"/>
              <a:t>Poličná</a:t>
            </a:r>
            <a:r>
              <a:rPr lang="cs-CZ" dirty="0"/>
              <a:t> 276, okres Vsetín, příspěvková organizace</a:t>
            </a:r>
          </a:p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dirty="0"/>
              <a:t> projekt č</a:t>
            </a:r>
            <a:r>
              <a:rPr lang="cs-CZ" dirty="0" smtClean="0"/>
              <a:t>. </a:t>
            </a:r>
            <a:r>
              <a:rPr lang="cs-CZ" dirty="0"/>
              <a:t>CZ.1.07/1.4.00/21.1504</a:t>
            </a:r>
          </a:p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dirty="0"/>
              <a:t>Č. </a:t>
            </a:r>
            <a:r>
              <a:rPr lang="cs-CZ" dirty="0" err="1"/>
              <a:t>DUMu</a:t>
            </a:r>
            <a:r>
              <a:rPr lang="cs-CZ" dirty="0"/>
              <a:t>: </a:t>
            </a:r>
            <a:r>
              <a:rPr lang="cs-CZ" dirty="0" smtClean="0"/>
              <a:t>VY_52_INOVACE_608</a:t>
            </a:r>
            <a:endParaRPr lang="cs-CZ" dirty="0"/>
          </a:p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dirty="0" err="1"/>
              <a:t>Tématický</a:t>
            </a:r>
            <a:r>
              <a:rPr lang="cs-CZ" dirty="0"/>
              <a:t> celek: </a:t>
            </a:r>
            <a:r>
              <a:rPr lang="cs-CZ" dirty="0" smtClean="0"/>
              <a:t>Evropské </a:t>
            </a:r>
            <a:r>
              <a:rPr lang="cs-CZ" smtClean="0"/>
              <a:t>státy </a:t>
            </a:r>
            <a:r>
              <a:rPr lang="cs-CZ" smtClean="0"/>
              <a:t>I.</a:t>
            </a:r>
            <a:endParaRPr lang="cs-CZ" dirty="0"/>
          </a:p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r>
              <a:rPr lang="cs-CZ" dirty="0"/>
              <a:t>Autor: </a:t>
            </a:r>
            <a:r>
              <a:rPr lang="cs-CZ" dirty="0" smtClean="0"/>
              <a:t>Pavla Žilinská</a:t>
            </a:r>
            <a:endParaRPr lang="cs-CZ" dirty="0"/>
          </a:p>
          <a:p>
            <a:pPr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19250" y="404813"/>
            <a:ext cx="5715000" cy="1247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3" name="TextovéPole 5"/>
          <p:cNvSpPr txBox="1">
            <a:spLocks noChangeArrowheads="1"/>
          </p:cNvSpPr>
          <p:nvPr/>
        </p:nvSpPr>
        <p:spPr bwMode="auto">
          <a:xfrm>
            <a:off x="938213" y="5084763"/>
            <a:ext cx="7056437" cy="1477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Anotace: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je určen k využití pro práci s interaktivní tabulí.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Slouží k probírání učiva Evropské státy  formou prezentace a k doplnění učiva o Evropě. Materiál obsahuje obrázky a hypertextové internetové odkazy k větší názornosti a zpestření výuky. </a:t>
            </a: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>
                <a:solidFill>
                  <a:schemeClr val="bg1">
                    <a:lumMod val="50000"/>
                  </a:schemeClr>
                </a:solidFill>
                <a:latin typeface="+mn-lt"/>
              </a:rPr>
              <a:t>Materiál může být využit jako zápis </a:t>
            </a:r>
            <a:r>
              <a:rPr lang="cs-CZ">
                <a:solidFill>
                  <a:schemeClr val="bg1">
                    <a:lumMod val="50000"/>
                  </a:schemeClr>
                </a:solidFill>
                <a:latin typeface="+mn-lt"/>
              </a:rPr>
              <a:t>do sešitu.</a:t>
            </a:r>
            <a:r>
              <a:rPr lang="cs-CZ">
                <a:solidFill>
                  <a:schemeClr val="bg1">
                    <a:lumMod val="50000"/>
                  </a:schemeClr>
                </a:solidFill>
                <a:latin typeface="Calibri" pitchFamily="34" charset="0"/>
              </a:rPr>
              <a:t>   </a:t>
            </a:r>
            <a:endParaRPr lang="cs-CZ" dirty="0">
              <a:solidFill>
                <a:schemeClr val="bg1">
                  <a:lumMod val="50000"/>
                </a:schemeClr>
              </a:solidFill>
              <a:latin typeface="Calibri" pitchFamily="34" charset="0"/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2074242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11500" dirty="0" smtClean="0">
                <a:solidFill>
                  <a:schemeClr val="accent6">
                    <a:tint val="1000"/>
                  </a:schemeClr>
                </a:solidFill>
              </a:rPr>
              <a:t>D</a:t>
            </a:r>
            <a:r>
              <a:rPr lang="cs-CZ" sz="8800" dirty="0" smtClean="0">
                <a:solidFill>
                  <a:schemeClr val="accent6">
                    <a:tint val="1000"/>
                  </a:schemeClr>
                </a:solidFill>
              </a:rPr>
              <a:t>ÁNSKO</a:t>
            </a:r>
            <a:endParaRPr lang="cs-CZ" sz="8800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14338" name="Picture 8" descr="C:\Users\Lucky\AppData\Local\Microsoft\Windows\Temporary Internet Files\Content.IE5\78UPF201\MC900018783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68538" y="2133600"/>
            <a:ext cx="4895850" cy="39735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Znak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15362" name="Picture 2" descr="Soubor:National Coat of arms of Denmark.sv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16238" y="1052513"/>
            <a:ext cx="3257550" cy="5705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5" name="Picture 2" descr="Soubor:Europe countries map cs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404813"/>
            <a:ext cx="7488237" cy="6096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09" name="Picture 2" descr="Soubor:EU location DEN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620713"/>
            <a:ext cx="7620000" cy="5715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8433" name="Picture 2" descr="Soubor:Da-mapa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333375"/>
            <a:ext cx="5673725" cy="6113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Základní informace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19458" name="Zástupný symbol pro obsah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Hlavní město- Kodaň</a:t>
            </a:r>
          </a:p>
          <a:p>
            <a:r>
              <a:rPr lang="cs-CZ" dirty="0" smtClean="0"/>
              <a:t>Počet obyvatel-  5 447 000</a:t>
            </a:r>
          </a:p>
          <a:p>
            <a:r>
              <a:rPr lang="cs-CZ" dirty="0" smtClean="0"/>
              <a:t>Státní </a:t>
            </a:r>
            <a:r>
              <a:rPr lang="cs-CZ" dirty="0" err="1" smtClean="0"/>
              <a:t>zřízení-konstituční</a:t>
            </a:r>
            <a:r>
              <a:rPr lang="cs-CZ" dirty="0" smtClean="0"/>
              <a:t> monarchie(království)</a:t>
            </a:r>
          </a:p>
          <a:p>
            <a:r>
              <a:rPr lang="cs-CZ" dirty="0" smtClean="0"/>
              <a:t>Jazyk-  dánština</a:t>
            </a:r>
          </a:p>
          <a:p>
            <a:r>
              <a:rPr lang="cs-CZ" dirty="0" smtClean="0"/>
              <a:t>Měna- dánská koruna</a:t>
            </a:r>
          </a:p>
          <a:p>
            <a:endParaRPr lang="cs-CZ" dirty="0" smtClean="0"/>
          </a:p>
          <a:p>
            <a:r>
              <a:rPr lang="cs-CZ" dirty="0" smtClean="0"/>
              <a:t>Další velká města- </a:t>
            </a:r>
            <a:r>
              <a:rPr lang="cs-CZ" dirty="0" err="1" smtClean="0"/>
              <a:t>Ans,Brønderslev</a:t>
            </a:r>
            <a:r>
              <a:rPr lang="cs-CZ" dirty="0" smtClean="0"/>
              <a:t>, </a:t>
            </a:r>
            <a:r>
              <a:rPr lang="cs-CZ" dirty="0" err="1" smtClean="0"/>
              <a:t>Christiansfeld</a:t>
            </a:r>
            <a:r>
              <a:rPr lang="cs-CZ" dirty="0" smtClean="0"/>
              <a:t>, </a:t>
            </a:r>
            <a:r>
              <a:rPr lang="cs-CZ" dirty="0" err="1" smtClean="0"/>
              <a:t>Dragør,Ebeltoft</a:t>
            </a:r>
            <a:r>
              <a:rPr lang="cs-CZ" dirty="0" smtClean="0"/>
              <a:t> </a:t>
            </a:r>
            <a:r>
              <a:rPr lang="cs-CZ" dirty="0" err="1" smtClean="0"/>
              <a:t>Esbjerg</a:t>
            </a:r>
            <a:r>
              <a:rPr lang="cs-CZ" dirty="0" smtClean="0"/>
              <a:t>, </a:t>
            </a:r>
            <a:r>
              <a:rPr lang="cs-CZ" dirty="0" err="1" smtClean="0"/>
              <a:t>Espergærde</a:t>
            </a:r>
            <a:endParaRPr lang="cs-CZ" dirty="0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481" name="Picture 4" descr="C:\Users\Lucky\AppData\Local\Microsoft\Windows\Temporary Internet Files\Content.IE5\1EYB940W\MP900433975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827088" y="620713"/>
            <a:ext cx="4738687" cy="3159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2" name="Picture 3" descr="C:\Users\Lucky\AppData\Local\Microsoft\Windows\Temporary Internet Files\Content.IE5\0LJKGULQ\MP900403524[1]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84663" y="3716338"/>
            <a:ext cx="3900487" cy="2600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Kodaň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pic>
        <p:nvPicPr>
          <p:cNvPr id="20484" name="Picture 2" descr="C:\Users\Lucky\AppData\Local\Microsoft\Windows\Temporary Internet Files\Content.IE5\78UPF201\MP900425182[1].jpg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940425" y="260350"/>
            <a:ext cx="2306638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485" name="Picture 5" descr="C:\Users\Lucky\AppData\Local\Microsoft\Windows\Temporary Internet Files\Content.IE5\78UPF201\MP900403868[1].jpg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395288" y="3500438"/>
            <a:ext cx="3902075" cy="3121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Povrch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1506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  Povrch země je tvořen rovinami a nížinami, průměrná výška dosahuje 30m.n.m. </a:t>
            </a:r>
          </a:p>
          <a:p>
            <a:endParaRPr lang="cs-CZ" smtClean="0"/>
          </a:p>
          <a:p>
            <a:r>
              <a:rPr lang="cs-CZ" smtClean="0"/>
              <a:t>Nejvyšší body Dánska jsou </a:t>
            </a:r>
            <a:r>
              <a:rPr lang="da-DK" smtClean="0"/>
              <a:t>Møllehøj a Ydin Skovhøj, oba 171 m n. m.</a:t>
            </a:r>
            <a:endParaRPr lang="cs-CZ" smtClean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Vodstvo+Podnebí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253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Nejdelší řeka- Gudena (158 km)</a:t>
            </a:r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Dánské podnebí je oceánské s rostoucími kontinentálními vlivy směrem k Baltskému moři.Léta jsou chladná, zimy pak mírné a deštivé. Časté jsou větry a mlhy.</a:t>
            </a:r>
          </a:p>
        </p:txBody>
      </p:sp>
      <p:sp>
        <p:nvSpPr>
          <p:cNvPr id="22532" name="AutoShape 4">
            <a:hlinkClick r:id="rId2" highlightClick="1"/>
          </p:cNvPr>
          <p:cNvSpPr>
            <a:spLocks noChangeArrowheads="1"/>
          </p:cNvSpPr>
          <p:nvPr/>
        </p:nvSpPr>
        <p:spPr bwMode="auto">
          <a:xfrm>
            <a:off x="5219700" y="2636838"/>
            <a:ext cx="3095625" cy="682625"/>
          </a:xfrm>
          <a:prstGeom prst="actionButtonBlank">
            <a:avLst/>
          </a:prstGeom>
          <a:solidFill>
            <a:schemeClr val="accent1"/>
          </a:soli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cs-CZ"/>
              <a:t>Fotografie řeky Gudeny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Obyvatelstvo + Náboženství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3554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94% jsou Dánové</a:t>
            </a:r>
          </a:p>
          <a:p>
            <a:endParaRPr lang="cs-CZ" smtClean="0"/>
          </a:p>
          <a:p>
            <a:endParaRPr lang="cs-CZ" smtClean="0"/>
          </a:p>
          <a:p>
            <a:r>
              <a:rPr lang="cs-CZ" smtClean="0"/>
              <a:t>85 % Dánů jsou luteráni - členové státní církve zbytek má jiné protestantské, katolické nebo muslimské vyznání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Hospodářství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Těží se-  ropa, zemní plyn, síry</a:t>
            </a:r>
          </a:p>
          <a:p>
            <a:endParaRPr lang="cs-CZ" smtClean="0"/>
          </a:p>
          <a:p>
            <a:r>
              <a:rPr lang="cs-CZ" smtClean="0"/>
              <a:t>Pěstuje se- pšenice, oves, ječmen, brambory, cukrová řepa, řepka, zelenina, ovoce</a:t>
            </a:r>
          </a:p>
          <a:p>
            <a:endParaRPr lang="cs-CZ" smtClean="0"/>
          </a:p>
          <a:p>
            <a:r>
              <a:rPr lang="cs-CZ" smtClean="0"/>
              <a:t>Chová se- skot, prasata, drůbež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smtClean="0"/>
          </a:p>
        </p:txBody>
      </p:sp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1268760"/>
            <a:ext cx="2377440" cy="1371600"/>
          </a:xfrm>
        </p:spPr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3600" smtClean="0"/>
              <a:t>VODNÍ ZÁMEK EGESKOV SLOT</a:t>
            </a:r>
            <a:endParaRPr lang="cs-CZ" sz="3600"/>
          </a:p>
        </p:txBody>
      </p:sp>
      <p:sp>
        <p:nvSpPr>
          <p:cNvPr id="25603" name="Zástupný symbol pro text 5"/>
          <p:cNvSpPr>
            <a:spLocks noGrp="1"/>
          </p:cNvSpPr>
          <p:nvPr>
            <p:ph type="body" sz="half" idx="2"/>
          </p:nvPr>
        </p:nvSpPr>
        <p:spPr>
          <a:xfrm>
            <a:off x="152400" y="3273425"/>
            <a:ext cx="2378075" cy="1371600"/>
          </a:xfrm>
        </p:spPr>
        <p:txBody>
          <a:bodyPr>
            <a:normAutofit fontScale="70000" lnSpcReduction="20000"/>
          </a:bodyPr>
          <a:lstStyle/>
          <a:p>
            <a:r>
              <a:rPr lang="cs-CZ" smtClean="0"/>
              <a:t>Tato stavba je považována za nejkrásnější vodní hrad Evropy.</a:t>
            </a:r>
            <a:r>
              <a:rPr lang="fr-FR" smtClean="0"/>
              <a:t> Uvnitř je patrné, že se zde stále bydlí.</a:t>
            </a:r>
            <a:r>
              <a:rPr lang="cs-CZ" smtClean="0"/>
              <a:t> Vodní plochu obklopuje krásný zámecký park s labyrintem. Pro milovníky koření a bylinek je zde krásná bylinková zahrada. </a:t>
            </a:r>
          </a:p>
        </p:txBody>
      </p:sp>
      <p:pic>
        <p:nvPicPr>
          <p:cNvPr id="25604" name="Picture 2" descr="C:\Users\Lucky\AppData\Local\Microsoft\Windows\Temporary Internet Files\Content.IE5\78UPF201\MP900425263[1]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698875" y="0"/>
            <a:ext cx="5445125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chemeClr val="accent6">
                    <a:tint val="1000"/>
                  </a:schemeClr>
                </a:solidFill>
              </a:rPr>
              <a:t>LEGOLAND</a:t>
            </a:r>
            <a:endParaRPr lang="cs-CZ" sz="4800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6626" name="Zástupný symbol pro text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solidFill>
                  <a:srgbClr val="FF0000"/>
                </a:solidFill>
              </a:rPr>
              <a:t>První část asi všem tu nejznámější tvoří postavičky a památky vyrobené z lega. Na protější straně stojí Holandsko s větrnými mlýny a s replikou staré části města Amsterdam. Za rohem protéká řeka Rýn a jeho okolí je lemováno domy a domky, ve kterých žijí lidé, stejně tak jako továrnami, ve kterých zase pracují. Některé exponáty jsou i pohyblivé. Hlavně nejmladší nadchne jízda v legových autíčkách po safari, kde zvířátka jsou vyrobena opět z této stavebnice. Okolo náměstí se také nachází kinosál, kde promítají krátký film ze života postaviček z lega, akvárium, před kterým je skoro stále fronta a samozřejmě obchod, kde naleznete oblíbenou stavebnici ke koupi. Nesmí chybět ani muzeum o historii a vývoji stavebnice.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49" name="Picture 2" descr="Soubor:Stpauls legoland Copyright2003KTai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836613"/>
            <a:ext cx="7586662" cy="5032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Citace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 rtlCol="0">
            <a:normAutofit fontScale="92500" lnSpcReduction="10000"/>
          </a:bodyPr>
          <a:lstStyle/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000" dirty="0" smtClean="0"/>
              <a:t>GALICO:</a:t>
            </a:r>
            <a:r>
              <a:rPr lang="en-US" sz="2000" dirty="0" smtClean="0"/>
              <a:t> National Coat of arms of</a:t>
            </a:r>
            <a:r>
              <a:rPr lang="cs-CZ" sz="2000" dirty="0" smtClean="0"/>
              <a:t> </a:t>
            </a:r>
            <a:r>
              <a:rPr lang="en-US" sz="2000" dirty="0" smtClean="0"/>
              <a:t>Denmark.svg</a:t>
            </a:r>
            <a:r>
              <a:rPr lang="cs-CZ" sz="2000" b="1" dirty="0" smtClean="0"/>
              <a:t> [online]. 27.7.2011 13:23:54 [cit. 2011-07-27]. Dostupný z WWW: &lt; </a:t>
            </a:r>
            <a:r>
              <a:rPr lang="cs-CZ" sz="2000" dirty="0" smtClean="0">
                <a:hlinkClick r:id="rId2"/>
              </a:rPr>
              <a:t>http://cs.wikipedia.org/wiki/Soubor:National_Coat_of_arms_of_Denmark.svg</a:t>
            </a:r>
            <a:r>
              <a:rPr lang="cs-CZ" sz="2000" dirty="0" smtClean="0"/>
              <a:t>&gt;.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000" dirty="0" smtClean="0"/>
              <a:t>SAN, </a:t>
            </a:r>
            <a:r>
              <a:rPr lang="cs-CZ" sz="2000" dirty="0" err="1" smtClean="0"/>
              <a:t>Jose</a:t>
            </a:r>
            <a:r>
              <a:rPr lang="cs-CZ" sz="2000" dirty="0" smtClean="0"/>
              <a:t>:</a:t>
            </a:r>
            <a:r>
              <a:rPr lang="cs-CZ" sz="2000" dirty="0" err="1" smtClean="0"/>
              <a:t>Europe</a:t>
            </a:r>
            <a:r>
              <a:rPr lang="cs-CZ" sz="2000" dirty="0" smtClean="0"/>
              <a:t> </a:t>
            </a:r>
            <a:r>
              <a:rPr lang="cs-CZ" sz="2000" dirty="0" err="1" smtClean="0"/>
              <a:t>countries</a:t>
            </a:r>
            <a:r>
              <a:rPr lang="cs-CZ" sz="2000" dirty="0" smtClean="0"/>
              <a:t> map </a:t>
            </a:r>
            <a:r>
              <a:rPr lang="cs-CZ" sz="2000" dirty="0" err="1" smtClean="0"/>
              <a:t>cs.png</a:t>
            </a:r>
            <a:r>
              <a:rPr lang="cs-CZ" sz="2000" dirty="0" smtClean="0"/>
              <a:t> </a:t>
            </a:r>
            <a:r>
              <a:rPr lang="cs-CZ" sz="2000" b="1" dirty="0" smtClean="0"/>
              <a:t>[online]. 27.7.2011 13:26:54 [cit. 2011-07-27]. Dostupný z WWW: &lt; </a:t>
            </a:r>
            <a:r>
              <a:rPr lang="cs-CZ" sz="2000" dirty="0" smtClean="0">
                <a:hlinkClick r:id="rId3"/>
              </a:rPr>
              <a:t>http://cs.wikipedia.org/wiki/Soubor:Europe_countries_map_cs.png</a:t>
            </a:r>
            <a:r>
              <a:rPr lang="cs-CZ" sz="2000" b="1" dirty="0" smtClean="0"/>
              <a:t>&gt;</a:t>
            </a:r>
            <a:r>
              <a:rPr lang="cs-CZ" sz="2000" dirty="0" smtClean="0"/>
              <a:t>.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000" dirty="0" smtClean="0"/>
              <a:t>LIUZZO, David:EU </a:t>
            </a:r>
            <a:r>
              <a:rPr lang="cs-CZ" sz="2000" dirty="0" err="1" smtClean="0"/>
              <a:t>location</a:t>
            </a:r>
            <a:r>
              <a:rPr lang="cs-CZ" sz="2000" dirty="0" smtClean="0"/>
              <a:t> </a:t>
            </a:r>
            <a:r>
              <a:rPr lang="cs-CZ" sz="2000" dirty="0" err="1" smtClean="0"/>
              <a:t>DEN</a:t>
            </a:r>
            <a:r>
              <a:rPr lang="cs-CZ" sz="2000" dirty="0" smtClean="0"/>
              <a:t>.</a:t>
            </a:r>
            <a:r>
              <a:rPr lang="cs-CZ" sz="2000" dirty="0" err="1" smtClean="0"/>
              <a:t>png</a:t>
            </a:r>
            <a:r>
              <a:rPr lang="cs-CZ" sz="2000" b="1" dirty="0" smtClean="0"/>
              <a:t> [online]. 27.7.2011 13:29:54 [cit. 2011-07-27]. Dostupný z WWW: &lt; </a:t>
            </a:r>
            <a:r>
              <a:rPr lang="cs-CZ" sz="2000" dirty="0" smtClean="0">
                <a:hlinkClick r:id="rId4"/>
              </a:rPr>
              <a:t>http://cs.wikipedia.org/wiki/Soubor:EU_location_DEN.png</a:t>
            </a:r>
            <a:r>
              <a:rPr lang="cs-CZ" sz="2000" dirty="0" smtClean="0"/>
              <a:t>&gt;.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000" dirty="0" smtClean="0"/>
              <a:t>TOMBO: </a:t>
            </a:r>
            <a:r>
              <a:rPr lang="cs-CZ" sz="2000" dirty="0" err="1" smtClean="0"/>
              <a:t>Da</a:t>
            </a:r>
            <a:r>
              <a:rPr lang="cs-CZ" sz="2000" dirty="0" smtClean="0"/>
              <a:t>-mapa.</a:t>
            </a:r>
            <a:r>
              <a:rPr lang="cs-CZ" sz="2000" dirty="0" err="1" smtClean="0"/>
              <a:t>png</a:t>
            </a:r>
            <a:r>
              <a:rPr lang="cs-CZ" sz="2000" b="1" dirty="0" smtClean="0"/>
              <a:t> [online]. 27.7.2011 13:38:34 [cit. 2011-07-27]. Dostupný z WWW: &lt; </a:t>
            </a:r>
            <a:r>
              <a:rPr lang="cs-CZ" sz="2000" dirty="0" smtClean="0">
                <a:hlinkClick r:id="rId5"/>
              </a:rPr>
              <a:t>http://cs.wikipedia.org/wiki/Soubor:Da-mapa.png</a:t>
            </a:r>
            <a:r>
              <a:rPr lang="cs-CZ" sz="2000" dirty="0" smtClean="0"/>
              <a:t>&gt;.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r>
              <a:rPr lang="cs-CZ" sz="2000" dirty="0" smtClean="0"/>
              <a:t>TAI, </a:t>
            </a:r>
            <a:r>
              <a:rPr lang="cs-CZ" sz="2000" dirty="0" err="1" smtClean="0"/>
              <a:t>Kaihsu</a:t>
            </a:r>
            <a:r>
              <a:rPr lang="cs-CZ" sz="2000" dirty="0" smtClean="0"/>
              <a:t>: </a:t>
            </a:r>
            <a:r>
              <a:rPr lang="cs-CZ" sz="2000" dirty="0" err="1" smtClean="0"/>
              <a:t>Stpauls</a:t>
            </a:r>
            <a:r>
              <a:rPr lang="cs-CZ" sz="2000" dirty="0" smtClean="0"/>
              <a:t> </a:t>
            </a:r>
            <a:r>
              <a:rPr lang="cs-CZ" sz="2000" dirty="0" err="1" smtClean="0"/>
              <a:t>legoland</a:t>
            </a:r>
            <a:r>
              <a:rPr lang="cs-CZ" sz="2000" dirty="0" smtClean="0"/>
              <a:t> Copyright2003KTai.jpg</a:t>
            </a:r>
            <a:r>
              <a:rPr lang="cs-CZ" sz="2000" b="1" dirty="0" smtClean="0"/>
              <a:t> [online]. 27.7.2011 13:40:41 [cit. 2011-07-27]. Dostupný z WWW: &lt;</a:t>
            </a:r>
            <a:r>
              <a:rPr lang="cs-CZ" sz="2000" dirty="0" smtClean="0">
                <a:hlinkClick r:id="rId6"/>
              </a:rPr>
              <a:t> http://cs.wikipedia.org/wiki/Soubor:Stpauls_legoland_Copyright2003KTai.jpg</a:t>
            </a:r>
            <a:r>
              <a:rPr lang="cs-CZ" sz="2000" dirty="0" smtClean="0"/>
              <a:t>&gt;.</a:t>
            </a:r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Char char="•"/>
              <a:defRPr/>
            </a:pPr>
            <a:endParaRPr lang="en-US" dirty="0" smtClean="0"/>
          </a:p>
          <a:p>
            <a:pPr marL="274320" indent="-274320" fontAlgn="auto">
              <a:spcAft>
                <a:spcPts val="0"/>
              </a:spcAft>
              <a:buClr>
                <a:schemeClr val="accent1">
                  <a:lumMod val="60000"/>
                  <a:lumOff val="40000"/>
                </a:schemeClr>
              </a:buClr>
              <a:buFont typeface="Arial" pitchFamily="34" charset="0"/>
              <a:buNone/>
              <a:defRPr/>
            </a:pPr>
            <a:endParaRPr lang="cs-CZ" dirty="0"/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solidFill>
                  <a:schemeClr val="accent6">
                    <a:tint val="1000"/>
                  </a:schemeClr>
                </a:solidFill>
              </a:rPr>
              <a:t>Zdroje</a:t>
            </a:r>
            <a:endParaRPr lang="cs-CZ" dirty="0">
              <a:solidFill>
                <a:schemeClr val="accent6">
                  <a:tint val="1000"/>
                </a:schemeClr>
              </a:solidFill>
            </a:endParaRPr>
          </a:p>
        </p:txBody>
      </p:sp>
      <p:sp>
        <p:nvSpPr>
          <p:cNvPr id="2969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hlinkClick r:id="rId2"/>
              </a:rPr>
              <a:t>http://cs.tixik.com/</a:t>
            </a:r>
            <a:endParaRPr lang="cs-CZ" smtClean="0"/>
          </a:p>
          <a:p>
            <a:r>
              <a:rPr lang="cs-CZ" smtClean="0">
                <a:hlinkClick r:id="rId3"/>
              </a:rPr>
              <a:t>http://www.google.cz</a:t>
            </a:r>
            <a:endParaRPr lang="cs-CZ" smtClean="0"/>
          </a:p>
          <a:p>
            <a:r>
              <a:rPr lang="cs-CZ" smtClean="0">
                <a:hlinkClick r:id="rId4"/>
              </a:rPr>
              <a:t>http://cs.wikipedia.org/wiki/Hlavn%C3%AD_strana</a:t>
            </a:r>
            <a:endParaRPr lang="cs-CZ" smtClean="0"/>
          </a:p>
          <a:p>
            <a:r>
              <a:rPr lang="cs-CZ" smtClean="0">
                <a:hlinkClick r:id="rId5"/>
              </a:rPr>
              <a:t>http://www.zemepis.com/</a:t>
            </a:r>
            <a:endParaRPr lang="cs-CZ" smtClean="0"/>
          </a:p>
          <a:p>
            <a:r>
              <a:rPr lang="cs-CZ" smtClean="0">
                <a:hlinkClick r:id="rId6"/>
              </a:rPr>
              <a:t>http://referaty.cz/</a:t>
            </a:r>
            <a:endParaRPr lang="cs-CZ" smtClean="0"/>
          </a:p>
          <a:p>
            <a:r>
              <a:rPr lang="cs-CZ" smtClean="0">
                <a:hlinkClick r:id="rId7"/>
              </a:rPr>
              <a:t>http://office.microsoft.com</a:t>
            </a:r>
            <a:r>
              <a:rPr lang="cs-CZ" smtClean="0"/>
              <a:t> 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Došky">
    <a:dk1>
      <a:sysClr val="windowText" lastClr="000000"/>
    </a:dk1>
    <a:lt1>
      <a:sysClr val="window" lastClr="FFFFFF"/>
    </a:lt1>
    <a:dk2>
      <a:srgbClr val="1D3641"/>
    </a:dk2>
    <a:lt2>
      <a:srgbClr val="DFE6D0"/>
    </a:lt2>
    <a:accent1>
      <a:srgbClr val="759AA5"/>
    </a:accent1>
    <a:accent2>
      <a:srgbClr val="CFC60D"/>
    </a:accent2>
    <a:accent3>
      <a:srgbClr val="99987F"/>
    </a:accent3>
    <a:accent4>
      <a:srgbClr val="90AC97"/>
    </a:accent4>
    <a:accent5>
      <a:srgbClr val="FFAD1C"/>
    </a:accent5>
    <a:accent6>
      <a:srgbClr val="B9AB6F"/>
    </a:accent6>
    <a:hlink>
      <a:srgbClr val="66AACD"/>
    </a:hlink>
    <a:folHlink>
      <a:srgbClr val="809DB3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107</TotalTime>
  <Words>298</Words>
  <Application>Microsoft Office PowerPoint</Application>
  <PresentationFormat>Předvádění na obrazovce (4:3)</PresentationFormat>
  <Paragraphs>66</Paragraphs>
  <Slides>17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17</vt:i4>
      </vt:variant>
    </vt:vector>
  </HeadingPairs>
  <TitlesOfParts>
    <vt:vector size="18" baseType="lpstr">
      <vt:lpstr>Došky</vt:lpstr>
      <vt:lpstr>Dánsko</vt:lpstr>
      <vt:lpstr>DÁNSKO</vt:lpstr>
      <vt:lpstr>Znak</vt:lpstr>
      <vt:lpstr>Prezentace aplikace PowerPoint</vt:lpstr>
      <vt:lpstr>Prezentace aplikace PowerPoint</vt:lpstr>
      <vt:lpstr>Prezentace aplikace PowerPoint</vt:lpstr>
      <vt:lpstr>Základní informace</vt:lpstr>
      <vt:lpstr>Kodaň</vt:lpstr>
      <vt:lpstr>Povrch</vt:lpstr>
      <vt:lpstr>Vodstvo+Podnebí</vt:lpstr>
      <vt:lpstr>Obyvatelstvo + Náboženství</vt:lpstr>
      <vt:lpstr>Hospodářství</vt:lpstr>
      <vt:lpstr>VODNÍ ZÁMEK EGESKOV SLOT</vt:lpstr>
      <vt:lpstr>LEGOLAND</vt:lpstr>
      <vt:lpstr>Prezentace aplikace PowerPoint</vt:lpstr>
      <vt:lpstr>Citace</vt:lpstr>
      <vt:lpstr>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První DUM</dc:title>
  <dc:creator>Lucky</dc:creator>
  <cp:lastModifiedBy>123P</cp:lastModifiedBy>
  <cp:revision>16</cp:revision>
  <dcterms:created xsi:type="dcterms:W3CDTF">2011-07-27T13:57:59Z</dcterms:created>
  <dcterms:modified xsi:type="dcterms:W3CDTF">2012-01-26T11:21:43Z</dcterms:modified>
</cp:coreProperties>
</file>