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56" d="100"/>
          <a:sy n="56" d="100"/>
        </p:scale>
        <p:origin x="-3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6.png"/><Relationship Id="rId2" Type="http://schemas.openxmlformats.org/officeDocument/2006/relationships/image" Target="../media/image4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microsoft.com/office/2007/relationships/hdphoto" Target="../media/hdphoto2.wdp"/><Relationship Id="rId15" Type="http://schemas.microsoft.com/office/2007/relationships/hdphoto" Target="../media/hdphoto3.wdp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6.png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12" Type="http://schemas.openxmlformats.org/officeDocument/2006/relationships/image" Target="../media/image25.wmf"/><Relationship Id="rId17" Type="http://schemas.openxmlformats.org/officeDocument/2006/relationships/image" Target="../media/image28.png"/><Relationship Id="rId2" Type="http://schemas.openxmlformats.org/officeDocument/2006/relationships/image" Target="../media/image17.wmf"/><Relationship Id="rId16" Type="http://schemas.microsoft.com/office/2007/relationships/hdphoto" Target="../media/hdphoto7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microsoft.com/office/2007/relationships/hdphoto" Target="../media/hdphoto5.wdp"/><Relationship Id="rId5" Type="http://schemas.openxmlformats.org/officeDocument/2006/relationships/image" Target="../media/image20.png"/><Relationship Id="rId15" Type="http://schemas.openxmlformats.org/officeDocument/2006/relationships/image" Target="../media/image27.png"/><Relationship Id="rId10" Type="http://schemas.openxmlformats.org/officeDocument/2006/relationships/image" Target="../media/image24.png"/><Relationship Id="rId4" Type="http://schemas.openxmlformats.org/officeDocument/2006/relationships/image" Target="../media/image19.wmf"/><Relationship Id="rId9" Type="http://schemas.microsoft.com/office/2007/relationships/hdphoto" Target="../media/hdphoto4.wdp"/><Relationship Id="rId14" Type="http://schemas.microsoft.com/office/2007/relationships/hdphoto" Target="../media/hdphoto6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hyperlink" Target="http://www.zelezarstvi.melnicko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PRVOUKA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4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voce, zelenina</a:t>
            </a:r>
            <a:r>
              <a:rPr lang="cs-CZ" sz="44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44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269320230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VY_32_INOVACE_41_PRV_10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PRVOUKA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Ovoce, zelenina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ovocem, zeleninou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Poznat ovoce a zeleninu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 – 3..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Proč bychom měli jíst ovoce a zeleninu?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403648" y="840040"/>
            <a:ext cx="2223329" cy="108012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Jsou to zdravé potraviny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03848" y="2204863"/>
            <a:ext cx="2376264" cy="108012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Netloustneme po nich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148064" y="815008"/>
            <a:ext cx="2232248" cy="108012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Obsahují mnoho vitamínů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Jana\AppData\Local\Microsoft\Windows\Temporary Internet Files\Content.IE5\Q9YQAQCZ\MP9001779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61857"/>
            <a:ext cx="2217439" cy="147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20LIALXQ\MP9004387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59874"/>
            <a:ext cx="2232248" cy="1494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1077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04838" y="4534039"/>
            <a:ext cx="6512511" cy="1433096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Ovoce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Pojmenuj ovoce na obrázku. Poznáš, které roste na našich zahradách?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306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76993" y="2313918"/>
            <a:ext cx="1324140" cy="9411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C:\Users\Jana\AppData\Local\Microsoft\Windows\Temporary Internet Files\Content.IE5\D8D3GBN2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809" y="772212"/>
            <a:ext cx="1866509" cy="1248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Q9YQAQCZ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2422" y="906429"/>
            <a:ext cx="918349" cy="91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D8D3GBN2\MC90044171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314" y="701337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\AppData\Local\Microsoft\Windows\Temporary Internet Files\Content.IE5\D8D3GBN2\MC90044171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812" y="711162"/>
            <a:ext cx="1141599" cy="114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\AppData\Local\Microsoft\Windows\Temporary Internet Files\Content.IE5\Q9YQAQCZ\MC90043689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607" y="1968703"/>
            <a:ext cx="1133769" cy="1133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\AppData\Local\Microsoft\Windows\Temporary Internet Files\Content.IE5\20LIALXQ\MC900436897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685" y="2001367"/>
            <a:ext cx="996926" cy="996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ana\AppData\Local\Microsoft\Windows\Temporary Internet Files\Content.IE5\Q9YQAQCZ\MC900436896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213" y="2037756"/>
            <a:ext cx="1235661" cy="1235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ana\AppData\Local\Microsoft\Windows\Temporary Internet Files\Content.IE5\7ICAMBW3\MC900436900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8210" y="3207460"/>
            <a:ext cx="996046" cy="996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Jana\AppData\Local\Microsoft\Windows\Temporary Internet Files\Content.IE5\Q9YQAQCZ\MC900436910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143" y="3207460"/>
            <a:ext cx="1021571" cy="102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Jana\AppData\Local\Microsoft\Windows\Temporary Internet Files\Content.IE5\D8D3GBN2\MP900405250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10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659" y="2947151"/>
            <a:ext cx="1758897" cy="125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Jana\AppData\Local\Microsoft\Windows\Temporary Internet Files\Content.IE5\7ICAMBW3\MC900436905[1]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434" y="337178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Jana\AppData\Local\Microsoft\Windows\Temporary Internet Files\Content.IE5\Q9YQAQCZ\MC900436906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468" y="1968703"/>
            <a:ext cx="1277744" cy="1277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5530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76159" y="4509120"/>
            <a:ext cx="6512511" cy="1361088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Zelenina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Pojmenuj zeleninu na obrázku. Poznáš, která roste na našich zahradách?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Jana\AppData\Local\Microsoft\Windows\Temporary Internet Files\Content.IE5\7ICAMBW3\MC900088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454" y="874061"/>
            <a:ext cx="1462298" cy="1017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\AppData\Local\Microsoft\Windows\Temporary Internet Files\Content.IE5\Q9YQAQCZ\MC9001124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7888" y="654863"/>
            <a:ext cx="1807424" cy="120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\AppData\Local\Microsoft\Windows\Temporary Internet Files\Content.IE5\20LIALXQ\MC900112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683" y="769004"/>
            <a:ext cx="1609138" cy="86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\AppData\Local\Microsoft\Windows\Temporary Internet Files\Content.IE5\20LIALXQ\MC90044178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7909" y="760992"/>
            <a:ext cx="1102996" cy="110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na\AppData\Local\Microsoft\Windows\Temporary Internet Files\Content.IE5\Q9YQAQCZ\MC90044178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155" y="2477958"/>
            <a:ext cx="1094792" cy="109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na\AppData\Local\Microsoft\Windows\Temporary Internet Files\Content.IE5\20LIALXQ\MC9001128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7055" y="2050230"/>
            <a:ext cx="1361665" cy="97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Jana\AppData\Local\Microsoft\Windows\Temporary Internet Files\Content.IE5\Q9YQAQCZ\MP90038787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418" y="1863988"/>
            <a:ext cx="1631577" cy="116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Jana\AppData\Local\Microsoft\Windows\Temporary Internet Files\Content.IE5\D8D3GBN2\MP90038787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252" y="1566839"/>
            <a:ext cx="1148107" cy="160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Jana\AppData\Local\Microsoft\Windows\Temporary Internet Files\Content.IE5\7ICAMBW3\MC90038303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0142" y="3230193"/>
            <a:ext cx="1376220" cy="1075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Jana\AppData\Local\Microsoft\Windows\Temporary Internet Files\Content.IE5\D8D3GBN2\MP900387898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>
                        <a14:backgroundMark x1="63667" y1="17991" x2="63667" y2="17991"/>
                        <a14:backgroundMark x1="58000" y1="15654" x2="58000" y2="15654"/>
                        <a14:backgroundMark x1="84833" y1="73598" x2="84833" y2="73598"/>
                        <a14:backgroundMark x1="84833" y1="73598" x2="84833" y2="73598"/>
                        <a14:backgroundMark x1="84833" y1="73598" x2="84833" y2="73598"/>
                        <a14:backgroundMark x1="83333" y1="74065" x2="83333" y2="74065"/>
                        <a14:backgroundMark x1="87833" y1="50234" x2="87833" y2="50234"/>
                        <a14:backgroundMark x1="87500" y1="64019" x2="87500" y2="64019"/>
                        <a14:backgroundMark x1="85667" y1="71495" x2="85667" y2="71495"/>
                        <a14:backgroundMark x1="87500" y1="67290" x2="87500" y2="67290"/>
                        <a14:backgroundMark x1="87500" y1="57243" x2="87500" y2="57243"/>
                        <a14:backgroundMark x1="87167" y1="44860" x2="87167" y2="44860"/>
                        <a14:backgroundMark x1="85167" y1="38084" x2="85167" y2="38084"/>
                        <a14:backgroundMark x1="85167" y1="38084" x2="85167" y2="38084"/>
                        <a14:backgroundMark x1="85167" y1="31075" x2="85167" y2="31075"/>
                        <a14:backgroundMark x1="87833" y1="25935" x2="87833" y2="25935"/>
                        <a14:backgroundMark x1="87167" y1="23131" x2="87167" y2="23131"/>
                        <a14:backgroundMark x1="86333" y1="17991" x2="86333" y2="17991"/>
                        <a14:backgroundMark x1="86000" y1="13084" x2="86000" y2="130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1159" y="3230193"/>
            <a:ext cx="1279292" cy="912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Jana\AppData\Local\Microsoft\Windows\Temporary Internet Files\Content.IE5\20LIALXQ\MP900387868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7087" y="2855250"/>
            <a:ext cx="1226726" cy="1719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8543" y="1840471"/>
            <a:ext cx="2755631" cy="1816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926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4725144"/>
            <a:ext cx="6512511" cy="1143000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Poznáš obchody, kde můžeme koupit ovoce a zeleninu?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13229" y="2775820"/>
            <a:ext cx="1989637" cy="1422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913" r="5457"/>
          <a:stretch/>
        </p:blipFill>
        <p:spPr bwMode="auto">
          <a:xfrm>
            <a:off x="1158647" y="2775822"/>
            <a:ext cx="1899078" cy="141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Jana\Pictures\DUM\P1231369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58647" y="871161"/>
            <a:ext cx="1961163" cy="1470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Jana\Pictures\DUM\P1231370.JPG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26339" y="827257"/>
            <a:ext cx="2087707" cy="1565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Jana\Pictures\DUM\P1231372.JPG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15161" y="827258"/>
            <a:ext cx="2087706" cy="1565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Jana\Pictures\DUM\P1231371.JPG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21700" y="2775822"/>
            <a:ext cx="1896984" cy="142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619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96653" y="4941168"/>
            <a:ext cx="6512511" cy="1143000"/>
          </a:xfrm>
        </p:spPr>
        <p:txBody>
          <a:bodyPr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Rozděl správně ovoce a zeleninu. Spoj obrázek s názvem.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403648" y="836712"/>
            <a:ext cx="2232248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</a:rPr>
              <a:t>ovoce</a:t>
            </a:r>
            <a:endParaRPr lang="cs-CZ" sz="4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148064" y="836712"/>
            <a:ext cx="2192141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zelenina</a:t>
            </a:r>
            <a:endParaRPr lang="cs-CZ" sz="36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2" name="Picture 6" descr="C:\Users\Jana\AppData\Local\Microsoft\Windows\Temporary Internet Files\Content.IE5\Q9YQAQCZ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15" y="3334920"/>
            <a:ext cx="1133769" cy="1133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452" y="3501008"/>
            <a:ext cx="1865538" cy="1249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4275" y="1902386"/>
            <a:ext cx="1193427" cy="1201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480" y="2238035"/>
            <a:ext cx="1609725" cy="871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449" y="2193914"/>
            <a:ext cx="135890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 descr="C:\Users\Jana\AppData\Local\Microsoft\Windows\Temporary Internet Files\Content.IE5\D8D3GBN2\MP900313729[1].jpg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848" b="100000" l="10000" r="90000">
                        <a14:foregroundMark x1="59500" y1="75758" x2="59500" y2="75758"/>
                        <a14:foregroundMark x1="63667" y1="72727" x2="63667" y2="72727"/>
                        <a14:foregroundMark x1="53500" y1="69949" x2="53500" y2="69949"/>
                        <a14:foregroundMark x1="53167" y1="68687" x2="53167" y2="68687"/>
                        <a14:foregroundMark x1="50833" y1="76263" x2="49333" y2="77525"/>
                        <a14:foregroundMark x1="58500" y1="87626" x2="58500" y2="87626"/>
                        <a14:foregroundMark x1="51167" y1="86616" x2="51167" y2="86616"/>
                        <a14:foregroundMark x1="51167" y1="95202" x2="51167" y2="95202"/>
                        <a14:foregroundMark x1="63000" y1="81313" x2="63000" y2="81313"/>
                        <a14:foregroundMark x1="69333" y1="73485" x2="69333" y2="73485"/>
                        <a14:backgroundMark x1="27333" y1="39646" x2="27333" y2="39646"/>
                        <a14:backgroundMark x1="32667" y1="44192" x2="28833" y2="56818"/>
                        <a14:backgroundMark x1="31833" y1="54545" x2="52000" y2="30808"/>
                        <a14:backgroundMark x1="67833" y1="36111" x2="83000" y2="33838"/>
                        <a14:backgroundMark x1="54667" y1="45960" x2="42167" y2="55556"/>
                        <a14:backgroundMark x1="33833" y1="93939" x2="39167" y2="96465"/>
                        <a14:backgroundMark x1="33500" y1="87626" x2="46667" y2="9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476" y="2425540"/>
            <a:ext cx="2755695" cy="1818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716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algn="l"/>
            <a:endParaRPr lang="cs-CZ" sz="48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  <a:endParaRPr lang="cs-CZ" sz="14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1400" dirty="0" smtClean="0">
                <a:latin typeface="Arial"/>
                <a:ea typeface="Times New Roman"/>
                <a:hlinkClick r:id="rId4"/>
              </a:rPr>
              <a:t>http</a:t>
            </a:r>
            <a:r>
              <a:rPr lang="cs-CZ" sz="1400" dirty="0">
                <a:latin typeface="Arial"/>
                <a:ea typeface="Times New Roman"/>
                <a:hlinkClick r:id="rId4"/>
              </a:rPr>
              <a:t>://www.zelezarstvi.melnicko.com</a:t>
            </a:r>
            <a:r>
              <a:rPr lang="cs-CZ" sz="1400" dirty="0" smtClean="0">
                <a:latin typeface="Arial"/>
                <a:ea typeface="Times New Roman"/>
                <a:hlinkClick r:id="rId4"/>
              </a:rPr>
              <a:t>/</a:t>
            </a:r>
            <a:endParaRPr lang="cs-CZ" sz="1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40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400" dirty="0" smtClean="0">
                <a:latin typeface="Arial"/>
                <a:ea typeface="Times New Roman"/>
              </a:rPr>
              <a:t>„Materiál </a:t>
            </a:r>
            <a:r>
              <a:rPr lang="cs-CZ" sz="1400" dirty="0">
                <a:latin typeface="Arial"/>
                <a:ea typeface="Times New Roman"/>
              </a:rPr>
              <a:t>je určen pro bezplatné </a:t>
            </a:r>
            <a:r>
              <a:rPr lang="cs-CZ" sz="1400" dirty="0" smtClean="0">
                <a:latin typeface="Arial"/>
                <a:ea typeface="Times New Roman"/>
              </a:rPr>
              <a:t>používání </a:t>
            </a:r>
            <a:r>
              <a:rPr lang="cs-CZ" sz="1400" dirty="0">
                <a:latin typeface="Arial"/>
                <a:ea typeface="Times New Roman"/>
              </a:rPr>
              <a:t>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3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6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8196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52088" y="260648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262</TotalTime>
  <Words>268</Words>
  <Application>Microsoft Office PowerPoint</Application>
  <PresentationFormat>Předvádění na obrazovce (4:3)</PresentationFormat>
  <Paragraphs>55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PRVOUKA  Ovoce, zelenina </vt:lpstr>
      <vt:lpstr>Prezentace aplikace PowerPoint</vt:lpstr>
      <vt:lpstr>Proč bychom měli jíst ovoce a zeleninu?</vt:lpstr>
      <vt:lpstr>Ovoce Pojmenuj ovoce na obrázku. Poznáš, které roste na našich zahradách? </vt:lpstr>
      <vt:lpstr>Zelenina Pojmenuj zeleninu na obrázku. Poznáš, která roste na našich zahradách?</vt:lpstr>
      <vt:lpstr>Poznáš obchody, kde můžeme koupit ovoce a zeleninu?</vt:lpstr>
      <vt:lpstr>Rozděl správně ovoce a zeleninu. Spoj obrázek s názvem.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</dc:title>
  <dc:creator>Jana Ottová</dc:creator>
  <cp:lastModifiedBy>franzova</cp:lastModifiedBy>
  <cp:revision>34</cp:revision>
  <dcterms:created xsi:type="dcterms:W3CDTF">2012-06-27T08:54:30Z</dcterms:created>
  <dcterms:modified xsi:type="dcterms:W3CDTF">2013-08-26T11:09:18Z</dcterms:modified>
</cp:coreProperties>
</file>