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1"/>
  </p:notes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65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>
        <p:scale>
          <a:sx n="66" d="100"/>
          <a:sy n="66" d="100"/>
        </p:scale>
        <p:origin x="-7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iming>
    <p:tnLst>
      <p:par>
        <p:cTn id="1" dur="indefinite" restart="never" nodeType="tmRoot"/>
      </p:par>
    </p:tnLst>
  </p:timing>
  <p:hf sldNum="0" hdr="0" dt="0"/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wmf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7" Type="http://schemas.openxmlformats.org/officeDocument/2006/relationships/image" Target="../media/image22.jpe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wmf"/><Relationship Id="rId7" Type="http://schemas.openxmlformats.org/officeDocument/2006/relationships/image" Target="../media/image28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wmf"/><Relationship Id="rId5" Type="http://schemas.openxmlformats.org/officeDocument/2006/relationships/image" Target="../media/image26.jpeg"/><Relationship Id="rId4" Type="http://schemas.openxmlformats.org/officeDocument/2006/relationships/image" Target="../media/image25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 lnSpcReduction="10000"/>
          </a:bodyPr>
          <a:lstStyle/>
          <a:p>
            <a:pPr lvl="0" algn="ctr">
              <a:buClr>
                <a:srgbClr val="9D936F">
                  <a:lumMod val="75000"/>
                </a:srgbClr>
              </a:buClr>
            </a:pPr>
            <a:r>
              <a:rPr lang="cs-CZ" sz="2000" dirty="0">
                <a:solidFill>
                  <a:srgbClr val="B4936D">
                    <a:lumMod val="50000"/>
                  </a:srgbClr>
                </a:solidFill>
                <a:latin typeface="Arial" pitchFamily="34" charset="0"/>
                <a:cs typeface="Arial" pitchFamily="34" charset="0"/>
              </a:rPr>
              <a:t>Zpracovala: Mgr. Jana Ottová</a:t>
            </a:r>
          </a:p>
          <a:p>
            <a:pPr algn="ctr"/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 fontScale="90000"/>
          </a:bodyPr>
          <a:lstStyle/>
          <a:p>
            <a:pPr marL="182880" indent="0" algn="ctr">
              <a:buNone/>
            </a:pPr>
            <a:r>
              <a:rPr lang="cs-CZ" sz="4000" dirty="0">
                <a:solidFill>
                  <a:srgbClr val="B4936D">
                    <a:lumMod val="50000"/>
                  </a:srgbClr>
                </a:solidFill>
                <a:latin typeface="Arial" pitchFamily="34" charset="0"/>
                <a:cs typeface="Arial" pitchFamily="34" charset="0"/>
              </a:rPr>
              <a:t>PRVOUKA</a:t>
            </a: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40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R</a:t>
            </a:r>
            <a:r>
              <a:rPr lang="cs-CZ" sz="4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ežim dne 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4000" dirty="0" smtClean="0">
                <a:latin typeface="Arial" pitchFamily="34" charset="0"/>
                <a:cs typeface="Arial" pitchFamily="34" charset="0"/>
              </a:rPr>
            </a:br>
            <a:endParaRPr lang="cs-CZ" sz="4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281412431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smtClean="0">
                          <a:latin typeface="Arial" pitchFamily="34" charset="0"/>
                          <a:cs typeface="Arial" pitchFamily="34" charset="0"/>
                        </a:rPr>
                        <a:t>VY_32_INOVACE_41_PRV_06</a:t>
                      </a: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PRVOUKA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Režim dne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Jana Ottová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 režimem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dne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Vědět, co děláme v jednotlivých částech dne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Speciální ZŠ/1. – 3..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28.4.2013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853038" y="4941168"/>
            <a:ext cx="6512511" cy="1143000"/>
          </a:xfrm>
        </p:spPr>
        <p:txBody>
          <a:bodyPr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Seřaď správně části dne, tak jak jdou za sebou </a:t>
            </a:r>
            <a:r>
              <a:rPr lang="cs-CZ" sz="2400" smtClean="0">
                <a:solidFill>
                  <a:srgbClr val="FF0000"/>
                </a:solidFill>
              </a:rPr>
              <a:t>- čísluj </a:t>
            </a:r>
            <a:r>
              <a:rPr lang="cs-CZ" sz="2400" dirty="0" smtClean="0">
                <a:solidFill>
                  <a:srgbClr val="FF0000"/>
                </a:solidFill>
              </a:rPr>
              <a:t>od 1 do 6.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755576" y="548680"/>
            <a:ext cx="7704856" cy="4032448"/>
          </a:xfrm>
        </p:spPr>
        <p:txBody>
          <a:bodyPr>
            <a:normAutofit/>
          </a:bodyPr>
          <a:lstStyle/>
          <a:p>
            <a:endParaRPr lang="cs-CZ" sz="2800" dirty="0"/>
          </a:p>
        </p:txBody>
      </p:sp>
      <p:sp>
        <p:nvSpPr>
          <p:cNvPr id="5" name="Zaoblený obdélník 4"/>
          <p:cNvSpPr/>
          <p:nvPr/>
        </p:nvSpPr>
        <p:spPr>
          <a:xfrm>
            <a:off x="899592" y="692696"/>
            <a:ext cx="2088232" cy="914400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odpoledne</a:t>
            </a:r>
            <a:endParaRPr lang="cs-CZ" sz="2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6012160" y="692696"/>
            <a:ext cx="2016224" cy="914400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ráno</a:t>
            </a:r>
            <a:endParaRPr lang="cs-CZ" sz="2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899592" y="2842794"/>
            <a:ext cx="2088232" cy="914400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poledne</a:t>
            </a:r>
            <a:endParaRPr lang="cs-CZ" sz="2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5940152" y="2842794"/>
            <a:ext cx="2160240" cy="914400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dopoledne</a:t>
            </a:r>
            <a:endParaRPr lang="cs-CZ" sz="2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561848" y="2828032"/>
            <a:ext cx="2088232" cy="914400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noc</a:t>
            </a:r>
            <a:endParaRPr lang="cs-CZ" sz="2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3561848" y="692696"/>
            <a:ext cx="2088232" cy="914400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večer</a:t>
            </a:r>
            <a:endParaRPr lang="cs-CZ" sz="2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1547664" y="1818686"/>
            <a:ext cx="610749" cy="573945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4078796" y="1823120"/>
            <a:ext cx="565212" cy="573945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6743092" y="1878951"/>
            <a:ext cx="554360" cy="61024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1573912" y="3861048"/>
            <a:ext cx="609025" cy="60121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4078796" y="3861048"/>
            <a:ext cx="565212" cy="60121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6743092" y="3861049"/>
            <a:ext cx="554360" cy="60121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6016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68509" y="5085184"/>
            <a:ext cx="6512511" cy="1143000"/>
          </a:xfrm>
        </p:spPr>
        <p:txBody>
          <a:bodyPr/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Je ráno. Vyber, co děláš ráno, ostatní činnosti škrtni.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1034" name="Picture 10" descr="C:\Users\Jana\AppData\Local\Microsoft\Windows\Temporary Internet Files\Content.IE5\0KT10RSZ\MP900422786[1]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652120" y="2836200"/>
            <a:ext cx="1864972" cy="1864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Jana\AppData\Local\Microsoft\Windows\Temporary Internet Files\Content.IE5\7ICAMBW3\MP90040890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771" y="1070046"/>
            <a:ext cx="1770034" cy="1185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Jana\AppData\Local\Microsoft\Windows\Temporary Internet Files\Content.IE5\Q9YQAQCZ\MP90043932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808992"/>
            <a:ext cx="1081746" cy="16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C:\Users\Jana\AppData\Local\Microsoft\Windows\Temporary Internet Files\Content.IE5\7ICAMBW3\MC90044055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8604" y="685800"/>
            <a:ext cx="16129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Jana\AppData\Local\Microsoft\Windows\Temporary Internet Files\Content.IE5\D8D3GBN2\MP90043046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9623" y="3026294"/>
            <a:ext cx="1674878" cy="16748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Jana\AppData\Local\Microsoft\Windows\Temporary Internet Files\Content.IE5\D8D3GBN2\MP900439294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713" y="2718827"/>
            <a:ext cx="1338149" cy="1998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7" descr="C:\Users\Jana\AppData\Local\Microsoft\Windows\Temporary Internet Files\Content.IE5\20LIALXQ\MP900430788[1].jpg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922469"/>
            <a:ext cx="1223973" cy="1621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52734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63688" y="5085184"/>
            <a:ext cx="6512511" cy="1143000"/>
          </a:xfrm>
        </p:spPr>
        <p:txBody>
          <a:bodyPr/>
          <a:lstStyle/>
          <a:p>
            <a:pPr algn="ctr"/>
            <a:r>
              <a:rPr lang="cs-CZ" sz="2800" dirty="0">
                <a:solidFill>
                  <a:srgbClr val="FF0000"/>
                </a:solidFill>
              </a:rPr>
              <a:t>Je </a:t>
            </a:r>
            <a:r>
              <a:rPr lang="cs-CZ" sz="2800" dirty="0" smtClean="0">
                <a:solidFill>
                  <a:srgbClr val="FF0000"/>
                </a:solidFill>
              </a:rPr>
              <a:t>dopoledne. </a:t>
            </a:r>
            <a:r>
              <a:rPr lang="cs-CZ" sz="2800" dirty="0">
                <a:solidFill>
                  <a:srgbClr val="FF0000"/>
                </a:solidFill>
              </a:rPr>
              <a:t>Vyber, co </a:t>
            </a:r>
            <a:r>
              <a:rPr lang="cs-CZ" sz="2800" dirty="0" smtClean="0">
                <a:solidFill>
                  <a:srgbClr val="FF0000"/>
                </a:solidFill>
              </a:rPr>
              <a:t>děláš dopoledne, </a:t>
            </a:r>
            <a:r>
              <a:rPr lang="cs-CZ" sz="2800" dirty="0">
                <a:solidFill>
                  <a:srgbClr val="FF0000"/>
                </a:solidFill>
              </a:rPr>
              <a:t>ostatní činnosti škrtni.</a:t>
            </a:r>
            <a:endParaRPr lang="cs-CZ" sz="2800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123728" y="764704"/>
            <a:ext cx="2232107" cy="16740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 descr="C:\Users\Jana\AppData\Local\Microsoft\Windows\Temporary Internet Files\Content.IE5\08CKAD3G\MP900430984[1]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004048" y="2794563"/>
            <a:ext cx="2160240" cy="1884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Jana\AppData\Local\Microsoft\Windows\Temporary Internet Files\Content.IE5\20LIALXQ\MC90035901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4642" y="764704"/>
            <a:ext cx="1559052" cy="1812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:\Users\Jana\AppData\Local\Microsoft\Windows\Temporary Internet Files\Content.IE5\D8D3GBN2\MC90023210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2742256"/>
            <a:ext cx="1534562" cy="2000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11660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835696" y="4941168"/>
            <a:ext cx="6512511" cy="1143000"/>
          </a:xfrm>
        </p:spPr>
        <p:txBody>
          <a:bodyPr/>
          <a:lstStyle/>
          <a:p>
            <a:pPr algn="ctr"/>
            <a:r>
              <a:rPr lang="cs-CZ" sz="2800" dirty="0">
                <a:solidFill>
                  <a:srgbClr val="FF0000"/>
                </a:solidFill>
              </a:rPr>
              <a:t>Je </a:t>
            </a:r>
            <a:r>
              <a:rPr lang="cs-CZ" sz="2800" dirty="0" smtClean="0">
                <a:solidFill>
                  <a:srgbClr val="FF0000"/>
                </a:solidFill>
              </a:rPr>
              <a:t>poledne</a:t>
            </a:r>
            <a:r>
              <a:rPr lang="cs-CZ" sz="2800" dirty="0">
                <a:solidFill>
                  <a:srgbClr val="FF0000"/>
                </a:solidFill>
              </a:rPr>
              <a:t>. Vyber, co </a:t>
            </a:r>
            <a:r>
              <a:rPr lang="cs-CZ" sz="2800" dirty="0" smtClean="0">
                <a:solidFill>
                  <a:srgbClr val="FF0000"/>
                </a:solidFill>
              </a:rPr>
              <a:t>děláš </a:t>
            </a:r>
            <a:br>
              <a:rPr lang="cs-CZ" sz="2800" dirty="0" smtClean="0">
                <a:solidFill>
                  <a:srgbClr val="FF0000"/>
                </a:solidFill>
              </a:rPr>
            </a:br>
            <a:r>
              <a:rPr lang="cs-CZ" sz="2800" dirty="0" smtClean="0">
                <a:solidFill>
                  <a:srgbClr val="FF0000"/>
                </a:solidFill>
              </a:rPr>
              <a:t>v poledne</a:t>
            </a:r>
            <a:r>
              <a:rPr lang="cs-CZ" sz="2800" dirty="0">
                <a:solidFill>
                  <a:srgbClr val="FF0000"/>
                </a:solidFill>
              </a:rPr>
              <a:t>, ostatní činnosti škrtni.</a:t>
            </a:r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267744" y="1052736"/>
            <a:ext cx="2425758" cy="16142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2" descr="C:\Users\Jana\AppData\Local\Microsoft\Windows\Temporary Internet Files\Content.IE5\D8D3GBN2\MP90042284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996952"/>
            <a:ext cx="2209734" cy="1703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0435" y="3082513"/>
            <a:ext cx="2427526" cy="16183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936320"/>
            <a:ext cx="1548172" cy="18470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84532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835696" y="5013176"/>
            <a:ext cx="6512511" cy="1143000"/>
          </a:xfrm>
        </p:spPr>
        <p:txBody>
          <a:bodyPr/>
          <a:lstStyle/>
          <a:p>
            <a:pPr algn="ctr"/>
            <a:r>
              <a:rPr lang="cs-CZ" sz="2800" dirty="0">
                <a:solidFill>
                  <a:srgbClr val="FF0000"/>
                </a:solidFill>
              </a:rPr>
              <a:t>Je </a:t>
            </a:r>
            <a:r>
              <a:rPr lang="cs-CZ" sz="2800" dirty="0" smtClean="0">
                <a:solidFill>
                  <a:srgbClr val="FF0000"/>
                </a:solidFill>
              </a:rPr>
              <a:t>odpoledne</a:t>
            </a:r>
            <a:r>
              <a:rPr lang="cs-CZ" sz="2800" dirty="0">
                <a:solidFill>
                  <a:srgbClr val="FF0000"/>
                </a:solidFill>
              </a:rPr>
              <a:t>. Vyber, co </a:t>
            </a:r>
            <a:r>
              <a:rPr lang="cs-CZ" sz="2800" dirty="0" smtClean="0">
                <a:solidFill>
                  <a:srgbClr val="FF0000"/>
                </a:solidFill>
              </a:rPr>
              <a:t>děláš  odpoledne</a:t>
            </a:r>
            <a:r>
              <a:rPr lang="cs-CZ" sz="2800" dirty="0">
                <a:solidFill>
                  <a:srgbClr val="FF0000"/>
                </a:solidFill>
              </a:rPr>
              <a:t>, ostatní činnosti škrtni.</a:t>
            </a:r>
            <a:endParaRPr lang="cs-CZ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776754" y="800961"/>
            <a:ext cx="1865538" cy="1865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911501" y="2883473"/>
            <a:ext cx="2404468" cy="18033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3" descr="C:\Users\Jana\AppData\Local\Microsoft\Windows\Temporary Internet Files\Content.IE5\7ICAMBW3\MP90043049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4782" y="708202"/>
            <a:ext cx="2033069" cy="20330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Users\Jana\AppData\Local\Microsoft\Windows\Temporary Internet Files\Content.IE5\7ICAMBW3\MP90039940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782972"/>
            <a:ext cx="1883527" cy="1883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5" descr="C:\Users\Jana\AppData\Local\Microsoft\Windows\Temporary Internet Files\Content.IE5\Q9YQAQCZ\MC900436346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1104" y="3011501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6" descr="C:\Users\Jana\AppData\Local\Microsoft\Windows\Temporary Internet Files\Content.IE5\D8D3GBN2\MP900428024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3476" y="3011501"/>
            <a:ext cx="2394995" cy="15866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58615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55208" y="5085184"/>
            <a:ext cx="6512511" cy="1143000"/>
          </a:xfrm>
        </p:spPr>
        <p:txBody>
          <a:bodyPr/>
          <a:lstStyle/>
          <a:p>
            <a:pPr algn="ctr"/>
            <a:r>
              <a:rPr lang="cs-CZ" sz="2400" dirty="0">
                <a:solidFill>
                  <a:srgbClr val="FF0000"/>
                </a:solidFill>
              </a:rPr>
              <a:t>Je </a:t>
            </a:r>
            <a:r>
              <a:rPr lang="cs-CZ" sz="2400" dirty="0" smtClean="0">
                <a:solidFill>
                  <a:srgbClr val="FF0000"/>
                </a:solidFill>
              </a:rPr>
              <a:t>večer a noc. </a:t>
            </a:r>
            <a:r>
              <a:rPr lang="cs-CZ" sz="2400" dirty="0">
                <a:solidFill>
                  <a:srgbClr val="FF0000"/>
                </a:solidFill>
              </a:rPr>
              <a:t>Vyber, co děláš  </a:t>
            </a:r>
            <a:r>
              <a:rPr lang="cs-CZ" sz="2400" dirty="0" smtClean="0">
                <a:solidFill>
                  <a:srgbClr val="FF0000"/>
                </a:solidFill>
              </a:rPr>
              <a:t>večer </a:t>
            </a:r>
            <a:r>
              <a:rPr lang="cs-CZ" sz="2400" smtClean="0">
                <a:solidFill>
                  <a:srgbClr val="FF0000"/>
                </a:solidFill>
              </a:rPr>
              <a:t>a </a:t>
            </a:r>
            <a:br>
              <a:rPr lang="cs-CZ" sz="2400" smtClean="0">
                <a:solidFill>
                  <a:srgbClr val="FF0000"/>
                </a:solidFill>
              </a:rPr>
            </a:br>
            <a:r>
              <a:rPr lang="cs-CZ" sz="2400" smtClean="0">
                <a:solidFill>
                  <a:srgbClr val="FF0000"/>
                </a:solidFill>
              </a:rPr>
              <a:t>v </a:t>
            </a:r>
            <a:r>
              <a:rPr lang="cs-CZ" sz="2400" dirty="0" smtClean="0">
                <a:solidFill>
                  <a:srgbClr val="FF0000"/>
                </a:solidFill>
              </a:rPr>
              <a:t>noci, </a:t>
            </a:r>
            <a:r>
              <a:rPr lang="cs-CZ" sz="2400" dirty="0">
                <a:solidFill>
                  <a:srgbClr val="FF0000"/>
                </a:solidFill>
              </a:rPr>
              <a:t>ostatní činnosti </a:t>
            </a:r>
            <a:r>
              <a:rPr lang="cs-CZ" sz="2400" dirty="0" smtClean="0">
                <a:solidFill>
                  <a:srgbClr val="FF0000"/>
                </a:solidFill>
              </a:rPr>
              <a:t>škrtni.</a:t>
            </a:r>
            <a:endParaRPr lang="cs-CZ" sz="2400" dirty="0"/>
          </a:p>
        </p:txBody>
      </p:sp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857642" y="3068960"/>
            <a:ext cx="2379922" cy="15837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2" name="Picture 2" descr="C:\Users\Jana\AppData\Local\Microsoft\Windows\Temporary Internet Files\Content.IE5\Q9YQAQCZ\MC90023215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4279" y="720404"/>
            <a:ext cx="2196974" cy="2159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Jana\AppData\Local\Microsoft\Windows\Temporary Internet Files\Content.IE5\Q9YQAQCZ\MC90028562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4503" y="1040879"/>
            <a:ext cx="2226200" cy="16108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Jana\AppData\Local\Microsoft\Windows\Temporary Internet Files\Content.IE5\D8D3GBN2\MP90040652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9505" y="1152257"/>
            <a:ext cx="2177968" cy="1441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Jana\AppData\Local\Microsoft\Windows\Temporary Internet Files\Content.IE5\7ICAMBW3\MC90035887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4309" y="3068960"/>
            <a:ext cx="1816913" cy="15407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9505" y="2879655"/>
            <a:ext cx="1865538" cy="1865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68826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 fontScale="92500" lnSpcReduction="1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algn="l"/>
            <a:endParaRPr lang="cs-CZ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14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14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http://office.microsoft.com</a:t>
            </a:r>
            <a:endParaRPr lang="cs-CZ" sz="14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14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Archiv autora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14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14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1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1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1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400" dirty="0" smtClean="0">
                <a:latin typeface="Arial"/>
                <a:ea typeface="Times New Roman"/>
              </a:rPr>
              <a:t>„Materiál </a:t>
            </a:r>
            <a:r>
              <a:rPr lang="cs-CZ" sz="140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14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5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297</TotalTime>
  <Words>303</Words>
  <Application>Microsoft Office PowerPoint</Application>
  <PresentationFormat>Předvádění na obrazovce (4:3)</PresentationFormat>
  <Paragraphs>59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PRVOUKA  Režim dne  </vt:lpstr>
      <vt:lpstr>Prezentace aplikace PowerPoint</vt:lpstr>
      <vt:lpstr>Seřaď správně části dne, tak jak jdou za sebou - čísluj od 1 do 6.</vt:lpstr>
      <vt:lpstr>Je ráno. Vyber, co děláš ráno, ostatní činnosti škrtni.</vt:lpstr>
      <vt:lpstr>Je dopoledne. Vyber, co děláš dopoledne, ostatní činnosti škrtni.</vt:lpstr>
      <vt:lpstr>Je poledne. Vyber, co děláš  v poledne, ostatní činnosti škrtni.</vt:lpstr>
      <vt:lpstr>Je odpoledne. Vyber, co děláš  odpoledne, ostatní činnosti škrtni.</vt:lpstr>
      <vt:lpstr>Je večer a noc. Vyber, co děláš  večer a  v noci, ostatní činnosti škrtni.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PRVOUKA</dc:title>
  <dc:creator>Jana Ottová</dc:creator>
  <cp:lastModifiedBy>franzova</cp:lastModifiedBy>
  <cp:revision>35</cp:revision>
  <dcterms:created xsi:type="dcterms:W3CDTF">2012-06-27T08:54:30Z</dcterms:created>
  <dcterms:modified xsi:type="dcterms:W3CDTF">2013-08-26T11:08:07Z</dcterms:modified>
</cp:coreProperties>
</file>