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0"/>
  </p:notesMasterIdLst>
  <p:sldIdLst>
    <p:sldId id="260" r:id="rId2"/>
    <p:sldId id="258" r:id="rId3"/>
    <p:sldId id="261" r:id="rId4"/>
    <p:sldId id="262" r:id="rId5"/>
    <p:sldId id="263" r:id="rId6"/>
    <p:sldId id="264" r:id="rId7"/>
    <p:sldId id="265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56" d="100"/>
          <a:sy n="56" d="100"/>
        </p:scale>
        <p:origin x="-30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iming>
    <p:tnLst>
      <p:par>
        <p:cTn id="1" dur="indefinite" restart="never" nodeType="tmRoot"/>
      </p:par>
    </p:tnLst>
  </p:timing>
  <p:hf sldNum="0" hdr="0" dt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             Zpracovala</a:t>
            </a:r>
            <a:r>
              <a:rPr lang="cs-CZ" dirty="0"/>
              <a:t>: Mgr. Jana Ottová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57199" y="6172200"/>
            <a:ext cx="6887109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817581" y="1844824"/>
            <a:ext cx="7175351" cy="3080633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PRVOUKA</a:t>
            </a:r>
            <a:br>
              <a:rPr lang="cs-CZ" sz="4000" dirty="0" smtClean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3600" dirty="0" smtClean="0">
                <a:solidFill>
                  <a:srgbClr val="FF0000"/>
                </a:solidFill>
              </a:rPr>
              <a:t>Domov – práce v domácnosti</a:t>
            </a:r>
            <a:endParaRPr lang="cs-CZ" sz="3600" dirty="0"/>
          </a:p>
        </p:txBody>
      </p:sp>
      <p:pic>
        <p:nvPicPr>
          <p:cNvPr id="7" name="Obrázek 6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771765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063225837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VY_32_INOVACE_41_PRV_04</a:t>
                      </a: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PRVOUKA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Domov – práce v domácnosti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Ottová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domácími pracemi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Znát domácí práce, vědět, kdo je doma vykonává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ZŠ/1. – 3.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24.4.2013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23639" y="4797152"/>
            <a:ext cx="6512511" cy="1143000"/>
          </a:xfrm>
        </p:spPr>
        <p:txBody>
          <a:bodyPr/>
          <a:lstStyle/>
          <a:p>
            <a:pPr algn="ctr"/>
            <a:r>
              <a:rPr lang="cs-CZ" dirty="0" smtClean="0"/>
              <a:t>Domov – to je rodina. 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187624" y="1117576"/>
            <a:ext cx="1312137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máma</a:t>
            </a:r>
            <a:endParaRPr lang="cs-CZ" sz="28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1255765" y="2969600"/>
            <a:ext cx="1240129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dcera</a:t>
            </a:r>
            <a:endParaRPr lang="cs-CZ" sz="28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6465084" y="1012566"/>
            <a:ext cx="121587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táta</a:t>
            </a:r>
            <a:endParaRPr lang="cs-CZ" sz="28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6496660" y="2969600"/>
            <a:ext cx="121587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syn</a:t>
            </a:r>
            <a:endParaRPr lang="cs-CZ" sz="2800" b="1" dirty="0"/>
          </a:p>
        </p:txBody>
      </p:sp>
      <p:pic>
        <p:nvPicPr>
          <p:cNvPr id="2052" name="Picture 4" descr="C:\Users\Jana\AppData\Local\Microsoft\Windows\Temporary Internet Files\Content.IE5\Y1IASAEO\MP9004227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764704"/>
            <a:ext cx="3744416" cy="3476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ástupný symbol pro obsah 8"/>
          <p:cNvSpPr>
            <a:spLocks noGrp="1"/>
          </p:cNvSpPr>
          <p:nvPr>
            <p:ph sz="quarter" idx="13"/>
          </p:nvPr>
        </p:nvSpPr>
        <p:spPr>
          <a:xfrm>
            <a:off x="1143000" y="764704"/>
            <a:ext cx="6669360" cy="3600400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4515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051720" y="5013176"/>
            <a:ext cx="6512511" cy="1143000"/>
          </a:xfrm>
        </p:spPr>
        <p:txBody>
          <a:bodyPr/>
          <a:lstStyle/>
          <a:p>
            <a:pPr algn="ctr"/>
            <a:r>
              <a:rPr lang="cs-CZ" sz="2000" dirty="0" smtClean="0"/>
              <a:t>V rodině každý vykonává domácí práce, aby byl domov hezký. Pojmenuj domácí práci a řekni, kdo ji u vás vykonává. Jak pomáháš ty?</a:t>
            </a:r>
            <a:endParaRPr lang="cs-CZ" sz="2000" dirty="0"/>
          </a:p>
        </p:txBody>
      </p:sp>
      <p:sp>
        <p:nvSpPr>
          <p:cNvPr id="5" name="Zaoblený obdélník 4"/>
          <p:cNvSpPr/>
          <p:nvPr/>
        </p:nvSpPr>
        <p:spPr>
          <a:xfrm>
            <a:off x="971600" y="944006"/>
            <a:ext cx="144016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máma</a:t>
            </a:r>
            <a:endParaRPr lang="cs-CZ" sz="28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2843808" y="929910"/>
            <a:ext cx="144016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táta</a:t>
            </a:r>
            <a:endParaRPr lang="cs-CZ" sz="28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4644008" y="901960"/>
            <a:ext cx="15121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dcera</a:t>
            </a:r>
            <a:endParaRPr lang="cs-CZ" sz="28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6588286" y="862293"/>
            <a:ext cx="153732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syn</a:t>
            </a:r>
            <a:endParaRPr lang="cs-CZ" sz="2800" b="1" dirty="0"/>
          </a:p>
        </p:txBody>
      </p:sp>
      <p:pic>
        <p:nvPicPr>
          <p:cNvPr id="9" name="Picture 2" descr="C:\Users\Jana\AppData\Local\Microsoft\Windows\Temporary Internet Files\Content.IE5\Y1IASAEO\MC90043598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432" y="2170658"/>
            <a:ext cx="2303895" cy="2581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Jana\AppData\Local\Microsoft\Windows\Temporary Internet Files\Content.IE5\Y1IASAEO\MC900434455[1]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9479" y="2339573"/>
            <a:ext cx="2878476" cy="2243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4724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907704" y="4869160"/>
            <a:ext cx="6512511" cy="1143000"/>
          </a:xfrm>
        </p:spPr>
        <p:txBody>
          <a:bodyPr/>
          <a:lstStyle/>
          <a:p>
            <a:pPr algn="ctr"/>
            <a:r>
              <a:rPr lang="cs-CZ" sz="2000" dirty="0">
                <a:gradFill>
                  <a:gsLst>
                    <a:gs pos="0">
                      <a:srgbClr val="000000"/>
                    </a:gs>
                    <a:gs pos="40000">
                      <a:srgbClr val="000000">
                        <a:lumMod val="75000"/>
                        <a:lumOff val="25000"/>
                      </a:srgbClr>
                    </a:gs>
                    <a:gs pos="100000">
                      <a:srgbClr val="1F2123">
                        <a:alpha val="65000"/>
                      </a:srgbClr>
                    </a:gs>
                  </a:gsLst>
                  <a:lin ang="5400000" scaled="0"/>
                </a:gradFill>
              </a:rPr>
              <a:t>V rodině každý vykonává domácí práce, aby byl domov hezký. Pojmenuj domácí práci a řekni, kdo ji u vás vykonává</a:t>
            </a:r>
            <a:r>
              <a:rPr lang="cs-CZ" sz="2000" dirty="0" smtClean="0">
                <a:gradFill>
                  <a:gsLst>
                    <a:gs pos="0">
                      <a:srgbClr val="000000"/>
                    </a:gs>
                    <a:gs pos="40000">
                      <a:srgbClr val="000000">
                        <a:lumMod val="75000"/>
                        <a:lumOff val="25000"/>
                      </a:srgbClr>
                    </a:gs>
                    <a:gs pos="100000">
                      <a:srgbClr val="1F2123">
                        <a:alpha val="65000"/>
                      </a:srgbClr>
                    </a:gs>
                  </a:gsLst>
                  <a:lin ang="5400000" scaled="0"/>
                </a:gradFill>
              </a:rPr>
              <a:t>. Jak pomáháš ty?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899592" y="692696"/>
            <a:ext cx="7652320" cy="3762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331639" y="955576"/>
            <a:ext cx="1368151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máma</a:t>
            </a:r>
            <a:endParaRPr lang="cs-CZ" sz="28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3275856" y="955576"/>
            <a:ext cx="1368151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táta</a:t>
            </a:r>
            <a:endParaRPr lang="cs-CZ" sz="28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5028131" y="955576"/>
            <a:ext cx="1368151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dcera</a:t>
            </a:r>
            <a:endParaRPr lang="cs-CZ" sz="28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6732240" y="955576"/>
            <a:ext cx="1368151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syn</a:t>
            </a:r>
            <a:endParaRPr lang="cs-CZ" sz="2800" b="1" dirty="0"/>
          </a:p>
        </p:txBody>
      </p:sp>
      <p:pic>
        <p:nvPicPr>
          <p:cNvPr id="4098" name="Picture 2" descr="C:\Users\Jana\AppData\Local\Microsoft\Windows\Temporary Internet Files\Content.IE5\JTLQX1NS\MC9003347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4951" y="2444764"/>
            <a:ext cx="2273927" cy="1790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Jana\AppData\Local\Microsoft\Windows\Temporary Internet Files\Content.IE5\Q9YQAQCZ\MC9003609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39" y="2408574"/>
            <a:ext cx="1515161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a\AppData\Local\Microsoft\Windows\Temporary Internet Files\Content.IE5\20LIALXQ\MC9003909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364682"/>
            <a:ext cx="1829714" cy="1899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6053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835696" y="4797152"/>
            <a:ext cx="6512511" cy="1143000"/>
          </a:xfrm>
        </p:spPr>
        <p:txBody>
          <a:bodyPr/>
          <a:lstStyle/>
          <a:p>
            <a:pPr algn="ctr"/>
            <a:r>
              <a:rPr lang="cs-CZ" sz="2000" dirty="0">
                <a:gradFill>
                  <a:gsLst>
                    <a:gs pos="0">
                      <a:srgbClr val="000000"/>
                    </a:gs>
                    <a:gs pos="40000">
                      <a:srgbClr val="000000">
                        <a:lumMod val="75000"/>
                        <a:lumOff val="25000"/>
                      </a:srgbClr>
                    </a:gs>
                    <a:gs pos="100000">
                      <a:srgbClr val="1F2123">
                        <a:alpha val="65000"/>
                      </a:srgbClr>
                    </a:gs>
                  </a:gsLst>
                  <a:lin ang="5400000" scaled="0"/>
                </a:gradFill>
              </a:rPr>
              <a:t>V rodině každý vykonává domácí práce, aby byl domov hezký. Pojmenuj domácí práci a řekni, kdo ji u vás vykonává</a:t>
            </a:r>
            <a:r>
              <a:rPr lang="cs-CZ" sz="2000" dirty="0" smtClean="0">
                <a:gradFill>
                  <a:gsLst>
                    <a:gs pos="0">
                      <a:srgbClr val="000000"/>
                    </a:gs>
                    <a:gs pos="40000">
                      <a:srgbClr val="000000">
                        <a:lumMod val="75000"/>
                        <a:lumOff val="25000"/>
                      </a:srgbClr>
                    </a:gs>
                    <a:gs pos="100000">
                      <a:srgbClr val="1F2123">
                        <a:alpha val="65000"/>
                      </a:srgbClr>
                    </a:gs>
                  </a:gsLst>
                  <a:lin ang="5400000" scaled="0"/>
                </a:gradFill>
              </a:rPr>
              <a:t>. Jak pomáháš ty?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043608" y="955576"/>
            <a:ext cx="132772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máma</a:t>
            </a:r>
            <a:endParaRPr lang="cs-CZ" sz="28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2915816" y="957033"/>
            <a:ext cx="132772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táta</a:t>
            </a:r>
            <a:endParaRPr lang="cs-CZ" sz="28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4860032" y="957033"/>
            <a:ext cx="132772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dcera</a:t>
            </a:r>
            <a:endParaRPr lang="cs-CZ" sz="28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6730993" y="957033"/>
            <a:ext cx="132772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syn</a:t>
            </a:r>
            <a:endParaRPr lang="cs-CZ" sz="2800" b="1" dirty="0"/>
          </a:p>
        </p:txBody>
      </p:sp>
      <p:pic>
        <p:nvPicPr>
          <p:cNvPr id="1026" name="Picture 2" descr="C:\Users\Jana\AppData\Local\Microsoft\Windows\Temporary Internet Files\Content.IE5\Q9YQAQCZ\MC9003474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276872"/>
            <a:ext cx="1818742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\AppData\Local\Microsoft\Windows\Temporary Internet Files\Content.IE5\20LIALXQ\MC9003711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676010"/>
            <a:ext cx="1815084" cy="1543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\AppData\Local\Microsoft\Windows\Temporary Internet Files\Content.IE5\D8D3GBN2\MC9002543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0" y="2259359"/>
            <a:ext cx="648212" cy="708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\AppData\Local\Microsoft\Windows\Temporary Internet Files\Content.IE5\Q9YQAQCZ\MC900347049[1]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7828" y="2459519"/>
            <a:ext cx="2236064" cy="1632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3292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63688" y="4869160"/>
            <a:ext cx="6512511" cy="1143000"/>
          </a:xfrm>
        </p:spPr>
        <p:txBody>
          <a:bodyPr/>
          <a:lstStyle/>
          <a:p>
            <a:pPr algn="ctr"/>
            <a:r>
              <a:rPr lang="cs-CZ" sz="2000" dirty="0">
                <a:gradFill>
                  <a:gsLst>
                    <a:gs pos="0">
                      <a:srgbClr val="000000"/>
                    </a:gs>
                    <a:gs pos="40000">
                      <a:srgbClr val="000000">
                        <a:lumMod val="75000"/>
                        <a:lumOff val="25000"/>
                      </a:srgbClr>
                    </a:gs>
                    <a:gs pos="100000">
                      <a:srgbClr val="1F2123">
                        <a:alpha val="65000"/>
                      </a:srgbClr>
                    </a:gs>
                  </a:gsLst>
                  <a:lin ang="5400000" scaled="0"/>
                </a:gradFill>
              </a:rPr>
              <a:t>V rodině každý vykonává domácí práce, aby byl domov hezký. Pojmenuj domácí práci a řekni, kdo ji u vás vykonává</a:t>
            </a:r>
            <a:r>
              <a:rPr lang="cs-CZ" sz="2000" dirty="0" smtClean="0">
                <a:gradFill>
                  <a:gsLst>
                    <a:gs pos="0">
                      <a:srgbClr val="000000"/>
                    </a:gs>
                    <a:gs pos="40000">
                      <a:srgbClr val="000000">
                        <a:lumMod val="75000"/>
                        <a:lumOff val="25000"/>
                      </a:srgbClr>
                    </a:gs>
                    <a:gs pos="100000">
                      <a:srgbClr val="1F2123">
                        <a:alpha val="65000"/>
                      </a:srgbClr>
                    </a:gs>
                  </a:gsLst>
                  <a:lin ang="5400000" scaled="0"/>
                </a:gradFill>
              </a:rPr>
              <a:t>. Jak pomáháš ty?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611560" y="731520"/>
            <a:ext cx="7776864" cy="392161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915816" y="1061477"/>
            <a:ext cx="13430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táta</a:t>
            </a:r>
            <a:endParaRPr lang="cs-CZ" sz="28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899592" y="1061477"/>
            <a:ext cx="13430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máma</a:t>
            </a:r>
            <a:endParaRPr lang="cs-CZ" sz="28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4860032" y="1057641"/>
            <a:ext cx="13430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dcera</a:t>
            </a:r>
            <a:endParaRPr lang="cs-CZ" sz="28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6660232" y="1061477"/>
            <a:ext cx="13430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syn</a:t>
            </a:r>
            <a:endParaRPr lang="cs-CZ" sz="2800" b="1" dirty="0"/>
          </a:p>
        </p:txBody>
      </p:sp>
      <p:pic>
        <p:nvPicPr>
          <p:cNvPr id="1026" name="Picture 2" descr="C:\Users\Jana\AppData\Local\Microsoft\Windows\Temporary Internet Files\Content.IE5\71ZA9Z0J\MP9002553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438338"/>
            <a:ext cx="1974184" cy="1299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\AppData\Local\Microsoft\Windows\Temporary Internet Files\Content.IE5\71ZA9Z0J\MP9004424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9404" y="2445265"/>
            <a:ext cx="1325043" cy="1776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Jana\AppData\Local\Microsoft\Windows\Temporary Internet Files\Content.IE5\Q9YQAQCZ\MC9003329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3269" y="2276872"/>
            <a:ext cx="1802282" cy="1766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\AppData\Local\Microsoft\Windows\Temporary Internet Files\Content.IE5\20LIALXQ\MC9003329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5319" y="2859270"/>
            <a:ext cx="1804111" cy="1757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3997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700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0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0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0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00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0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0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2000" dirty="0" smtClean="0">
                <a:latin typeface="Arial"/>
                <a:ea typeface="Times New Roman"/>
              </a:rPr>
              <a:t>„Materiál </a:t>
            </a:r>
            <a:r>
              <a:rPr lang="cs-CZ" sz="20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154</TotalTime>
  <Words>350</Words>
  <Application>Microsoft Office PowerPoint</Application>
  <PresentationFormat>Předvádění na obrazovce (4:3)</PresentationFormat>
  <Paragraphs>72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 PRVOUKA  Domov – práce v domácnosti</vt:lpstr>
      <vt:lpstr>Prezentace aplikace PowerPoint</vt:lpstr>
      <vt:lpstr>Domov – to je rodina. </vt:lpstr>
      <vt:lpstr>V rodině každý vykonává domácí práce, aby byl domov hezký. Pojmenuj domácí práci a řekni, kdo ji u vás vykonává. Jak pomáháš ty?</vt:lpstr>
      <vt:lpstr>V rodině každý vykonává domácí práce, aby byl domov hezký. Pojmenuj domácí práci a řekni, kdo ji u vás vykonává. Jak pomáháš ty?</vt:lpstr>
      <vt:lpstr>V rodině každý vykonává domácí práce, aby byl domov hezký. Pojmenuj domácí práci a řekni, kdo ji u vás vykonává. Jak pomáháš ty?</vt:lpstr>
      <vt:lpstr>V rodině každý vykonává domácí práce, aby byl domov hezký. Pojmenuj domácí práci a řekni, kdo ji u vás vykonává. Jak pomáháš ty?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</dc:title>
  <dc:creator>Jana Ottová</dc:creator>
  <cp:lastModifiedBy>franzova</cp:lastModifiedBy>
  <cp:revision>26</cp:revision>
  <dcterms:created xsi:type="dcterms:W3CDTF">2012-06-27T08:54:30Z</dcterms:created>
  <dcterms:modified xsi:type="dcterms:W3CDTF">2013-08-26T11:06:57Z</dcterms:modified>
</cp:coreProperties>
</file>