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FAED70-1066-4A07-8661-17FD0B573E0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892CC6-EE3F-4437-8D84-DF44DDD90366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4000" b="1" dirty="0" smtClean="0">
              <a:solidFill>
                <a:schemeClr val="bg2">
                  <a:lumMod val="50000"/>
                </a:schemeClr>
              </a:solidFill>
            </a:rPr>
            <a:t>září</a:t>
          </a:r>
          <a:endParaRPr lang="cs-CZ" sz="4000" b="1" dirty="0">
            <a:solidFill>
              <a:schemeClr val="bg2">
                <a:lumMod val="50000"/>
              </a:schemeClr>
            </a:solidFill>
          </a:endParaRPr>
        </a:p>
      </dgm:t>
    </dgm:pt>
    <dgm:pt modelId="{F8DD8DA2-161D-48E4-8034-CAF078F31232}" type="parTrans" cxnId="{EC3C5FA9-33AD-45CA-9759-83A5B975E637}">
      <dgm:prSet/>
      <dgm:spPr/>
      <dgm:t>
        <a:bodyPr/>
        <a:lstStyle/>
        <a:p>
          <a:endParaRPr lang="cs-CZ"/>
        </a:p>
      </dgm:t>
    </dgm:pt>
    <dgm:pt modelId="{64FF71C4-157F-4E3F-963F-6835636D4ECD}" type="sibTrans" cxnId="{EC3C5FA9-33AD-45CA-9759-83A5B975E637}">
      <dgm:prSet/>
      <dgm:spPr/>
      <dgm:t>
        <a:bodyPr/>
        <a:lstStyle/>
        <a:p>
          <a:endParaRPr lang="cs-CZ"/>
        </a:p>
      </dgm:t>
    </dgm:pt>
    <dgm:pt modelId="{742642A4-8FBE-4CAB-A500-DD53EBAD35C3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4000" b="1" dirty="0" smtClean="0">
              <a:solidFill>
                <a:schemeClr val="accent2">
                  <a:lumMod val="50000"/>
                </a:schemeClr>
              </a:solidFill>
            </a:rPr>
            <a:t>říjen</a:t>
          </a:r>
          <a:endParaRPr lang="cs-CZ" sz="4000" b="1" dirty="0">
            <a:solidFill>
              <a:schemeClr val="accent2">
                <a:lumMod val="50000"/>
              </a:schemeClr>
            </a:solidFill>
          </a:endParaRPr>
        </a:p>
      </dgm:t>
    </dgm:pt>
    <dgm:pt modelId="{8417FC12-0787-434E-8703-5982ADB2EFF6}" type="parTrans" cxnId="{874071F1-1C25-4347-86F8-01F641FB6736}">
      <dgm:prSet/>
      <dgm:spPr/>
      <dgm:t>
        <a:bodyPr/>
        <a:lstStyle/>
        <a:p>
          <a:endParaRPr lang="cs-CZ"/>
        </a:p>
      </dgm:t>
    </dgm:pt>
    <dgm:pt modelId="{4274F327-AF1F-40E4-AF87-28FAC0DFC900}" type="sibTrans" cxnId="{874071F1-1C25-4347-86F8-01F641FB6736}">
      <dgm:prSet/>
      <dgm:spPr/>
      <dgm:t>
        <a:bodyPr/>
        <a:lstStyle/>
        <a:p>
          <a:endParaRPr lang="cs-CZ"/>
        </a:p>
      </dgm:t>
    </dgm:pt>
    <dgm:pt modelId="{F654E6BC-7A9C-40B6-A75F-EEDBDE6A783C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listopad</a:t>
          </a:r>
          <a:endParaRPr lang="cs-CZ" b="1" dirty="0">
            <a:solidFill>
              <a:srgbClr val="00B050"/>
            </a:solidFill>
          </a:endParaRPr>
        </a:p>
      </dgm:t>
    </dgm:pt>
    <dgm:pt modelId="{E384DFB6-CBD6-43E2-AB33-2D05F5C7789B}" type="parTrans" cxnId="{A928A4C3-0EC0-4A42-A6E7-40D57C7E754A}">
      <dgm:prSet/>
      <dgm:spPr/>
      <dgm:t>
        <a:bodyPr/>
        <a:lstStyle/>
        <a:p>
          <a:endParaRPr lang="cs-CZ"/>
        </a:p>
      </dgm:t>
    </dgm:pt>
    <dgm:pt modelId="{FC2EA7BB-1581-4676-B455-EE4F56E31A52}" type="sibTrans" cxnId="{A928A4C3-0EC0-4A42-A6E7-40D57C7E754A}">
      <dgm:prSet/>
      <dgm:spPr/>
      <dgm:t>
        <a:bodyPr/>
        <a:lstStyle/>
        <a:p>
          <a:endParaRPr lang="cs-CZ"/>
        </a:p>
      </dgm:t>
    </dgm:pt>
    <dgm:pt modelId="{FD5B35A0-E20E-43AF-AE80-0250C16CC18E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4462AE02-175A-46B9-A403-D98AC86512BC}" type="parTrans" cxnId="{36174E09-B48E-4F54-95FB-F1133B96F4B2}">
      <dgm:prSet/>
      <dgm:spPr/>
      <dgm:t>
        <a:bodyPr/>
        <a:lstStyle/>
        <a:p>
          <a:endParaRPr lang="cs-CZ"/>
        </a:p>
      </dgm:t>
    </dgm:pt>
    <dgm:pt modelId="{696AFA99-895A-4453-91B8-0035A2A876D3}" type="sibTrans" cxnId="{36174E09-B48E-4F54-95FB-F1133B96F4B2}">
      <dgm:prSet/>
      <dgm:spPr/>
      <dgm:t>
        <a:bodyPr/>
        <a:lstStyle/>
        <a:p>
          <a:endParaRPr lang="cs-CZ"/>
        </a:p>
      </dgm:t>
    </dgm:pt>
    <dgm:pt modelId="{E6155125-D6EE-4A00-9F66-500D63097D86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C0F7775A-0AF3-4055-A507-C9E1C534B6FB}" type="sibTrans" cxnId="{4B92ED5D-2C5B-4EF2-9BB2-1BDC80F2DFB6}">
      <dgm:prSet/>
      <dgm:spPr/>
      <dgm:t>
        <a:bodyPr/>
        <a:lstStyle/>
        <a:p>
          <a:endParaRPr lang="cs-CZ"/>
        </a:p>
      </dgm:t>
    </dgm:pt>
    <dgm:pt modelId="{52908B0D-21B2-4CA2-A1FA-6DFFBD00FA98}" type="parTrans" cxnId="{4B92ED5D-2C5B-4EF2-9BB2-1BDC80F2DFB6}">
      <dgm:prSet/>
      <dgm:spPr/>
      <dgm:t>
        <a:bodyPr/>
        <a:lstStyle/>
        <a:p>
          <a:endParaRPr lang="cs-CZ"/>
        </a:p>
      </dgm:t>
    </dgm:pt>
    <dgm:pt modelId="{D0C858FA-17C3-4FB2-B1AE-8912CF6FEC8F}" type="pres">
      <dgm:prSet presAssocID="{01FAED70-1066-4A07-8661-17FD0B573E0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B59F96-2BB6-41D8-A0AA-AACB032D8CAD}" type="pres">
      <dgm:prSet presAssocID="{21892CC6-EE3F-4437-8D84-DF44DDD90366}" presName="node" presStyleLbl="node1" presStyleIdx="0" presStyleCnt="5" custScaleX="114796" custLinFactNeighborX="-10063" custLinFactNeighborY="-295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D41C64-BF5F-4558-AC3C-1F6D3071531A}" type="pres">
      <dgm:prSet presAssocID="{64FF71C4-157F-4E3F-963F-6835636D4ECD}" presName="sibTrans" presStyleCnt="0"/>
      <dgm:spPr/>
    </dgm:pt>
    <dgm:pt modelId="{37941504-9C08-480F-87EF-221432716ED1}" type="pres">
      <dgm:prSet presAssocID="{742642A4-8FBE-4CAB-A500-DD53EBAD35C3}" presName="node" presStyleLbl="node1" presStyleIdx="1" presStyleCnt="5" custScaleX="109420" custLinFactNeighborX="6597" custLinFactNeighborY="-36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FF4F25-BC2A-4A63-AF04-4EFA7E363F89}" type="pres">
      <dgm:prSet presAssocID="{4274F327-AF1F-40E4-AF87-28FAC0DFC900}" presName="sibTrans" presStyleCnt="0"/>
      <dgm:spPr/>
    </dgm:pt>
    <dgm:pt modelId="{AE1929B8-48F3-4A42-A2F3-C65D8C9FDE52}" type="pres">
      <dgm:prSet presAssocID="{F654E6BC-7A9C-40B6-A75F-EEDBDE6A783C}" presName="node" presStyleLbl="node1" presStyleIdx="2" presStyleCnt="5" custScaleX="116575" custLinFactNeighborX="16202" custLinFactNeighborY="-295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1002DB-E934-406E-B41F-B79A8BCEA366}" type="pres">
      <dgm:prSet presAssocID="{FC2EA7BB-1581-4676-B455-EE4F56E31A52}" presName="sibTrans" presStyleCnt="0"/>
      <dgm:spPr/>
    </dgm:pt>
    <dgm:pt modelId="{08CB3C12-CBB4-4890-ADF0-0F113A2383BB}" type="pres">
      <dgm:prSet presAssocID="{FD5B35A0-E20E-43AF-AE80-0250C16CC18E}" presName="node" presStyleLbl="node1" presStyleIdx="3" presStyleCnt="5" custScaleX="125898" custScaleY="148743" custLinFactNeighborX="60934" custLinFactNeighborY="-156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3F279C-BE86-45D1-96CD-08E268434F7A}" type="pres">
      <dgm:prSet presAssocID="{696AFA99-895A-4453-91B8-0035A2A876D3}" presName="sibTrans" presStyleCnt="0"/>
      <dgm:spPr/>
    </dgm:pt>
    <dgm:pt modelId="{DE7A9121-384A-45BC-9071-1D5194A69B37}" type="pres">
      <dgm:prSet presAssocID="{E6155125-D6EE-4A00-9F66-500D63097D86}" presName="node" presStyleLbl="node1" presStyleIdx="4" presStyleCnt="5" custScaleY="151253" custLinFactNeighborX="55903" custLinFactNeighborY="-211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524E48-04A0-4CF4-BF67-CAF5C60026E7}" type="presOf" srcId="{01FAED70-1066-4A07-8661-17FD0B573E04}" destId="{D0C858FA-17C3-4FB2-B1AE-8912CF6FEC8F}" srcOrd="0" destOrd="0" presId="urn:microsoft.com/office/officeart/2005/8/layout/default"/>
    <dgm:cxn modelId="{4B92ED5D-2C5B-4EF2-9BB2-1BDC80F2DFB6}" srcId="{01FAED70-1066-4A07-8661-17FD0B573E04}" destId="{E6155125-D6EE-4A00-9F66-500D63097D86}" srcOrd="4" destOrd="0" parTransId="{52908B0D-21B2-4CA2-A1FA-6DFFBD00FA98}" sibTransId="{C0F7775A-0AF3-4055-A507-C9E1C534B6FB}"/>
    <dgm:cxn modelId="{ECE0BC2C-169A-4087-84CD-8BFBF364C42C}" type="presOf" srcId="{F654E6BC-7A9C-40B6-A75F-EEDBDE6A783C}" destId="{AE1929B8-48F3-4A42-A2F3-C65D8C9FDE52}" srcOrd="0" destOrd="0" presId="urn:microsoft.com/office/officeart/2005/8/layout/default"/>
    <dgm:cxn modelId="{372C2D3A-B38E-4177-A581-E2652FF781A2}" type="presOf" srcId="{E6155125-D6EE-4A00-9F66-500D63097D86}" destId="{DE7A9121-384A-45BC-9071-1D5194A69B37}" srcOrd="0" destOrd="0" presId="urn:microsoft.com/office/officeart/2005/8/layout/default"/>
    <dgm:cxn modelId="{874071F1-1C25-4347-86F8-01F641FB6736}" srcId="{01FAED70-1066-4A07-8661-17FD0B573E04}" destId="{742642A4-8FBE-4CAB-A500-DD53EBAD35C3}" srcOrd="1" destOrd="0" parTransId="{8417FC12-0787-434E-8703-5982ADB2EFF6}" sibTransId="{4274F327-AF1F-40E4-AF87-28FAC0DFC900}"/>
    <dgm:cxn modelId="{36174E09-B48E-4F54-95FB-F1133B96F4B2}" srcId="{01FAED70-1066-4A07-8661-17FD0B573E04}" destId="{FD5B35A0-E20E-43AF-AE80-0250C16CC18E}" srcOrd="3" destOrd="0" parTransId="{4462AE02-175A-46B9-A403-D98AC86512BC}" sibTransId="{696AFA99-895A-4453-91B8-0035A2A876D3}"/>
    <dgm:cxn modelId="{A928A4C3-0EC0-4A42-A6E7-40D57C7E754A}" srcId="{01FAED70-1066-4A07-8661-17FD0B573E04}" destId="{F654E6BC-7A9C-40B6-A75F-EEDBDE6A783C}" srcOrd="2" destOrd="0" parTransId="{E384DFB6-CBD6-43E2-AB33-2D05F5C7789B}" sibTransId="{FC2EA7BB-1581-4676-B455-EE4F56E31A52}"/>
    <dgm:cxn modelId="{EC3C5FA9-33AD-45CA-9759-83A5B975E637}" srcId="{01FAED70-1066-4A07-8661-17FD0B573E04}" destId="{21892CC6-EE3F-4437-8D84-DF44DDD90366}" srcOrd="0" destOrd="0" parTransId="{F8DD8DA2-161D-48E4-8034-CAF078F31232}" sibTransId="{64FF71C4-157F-4E3F-963F-6835636D4ECD}"/>
    <dgm:cxn modelId="{D573BCF7-41C9-434A-ACFF-B27A5B9CB1D1}" type="presOf" srcId="{21892CC6-EE3F-4437-8D84-DF44DDD90366}" destId="{A6B59F96-2BB6-41D8-A0AA-AACB032D8CAD}" srcOrd="0" destOrd="0" presId="urn:microsoft.com/office/officeart/2005/8/layout/default"/>
    <dgm:cxn modelId="{AEA2F1B7-DC21-410D-847F-B3834F85C42B}" type="presOf" srcId="{FD5B35A0-E20E-43AF-AE80-0250C16CC18E}" destId="{08CB3C12-CBB4-4890-ADF0-0F113A2383BB}" srcOrd="0" destOrd="0" presId="urn:microsoft.com/office/officeart/2005/8/layout/default"/>
    <dgm:cxn modelId="{908A8BB2-28FA-45BE-95EC-9774C0F473F3}" type="presOf" srcId="{742642A4-8FBE-4CAB-A500-DD53EBAD35C3}" destId="{37941504-9C08-480F-87EF-221432716ED1}" srcOrd="0" destOrd="0" presId="urn:microsoft.com/office/officeart/2005/8/layout/default"/>
    <dgm:cxn modelId="{1213BCF7-44B7-455C-A35A-15DB85BD82CA}" type="presParOf" srcId="{D0C858FA-17C3-4FB2-B1AE-8912CF6FEC8F}" destId="{A6B59F96-2BB6-41D8-A0AA-AACB032D8CAD}" srcOrd="0" destOrd="0" presId="urn:microsoft.com/office/officeart/2005/8/layout/default"/>
    <dgm:cxn modelId="{48F79FAD-AE5B-4AEE-9712-427A16CA13A1}" type="presParOf" srcId="{D0C858FA-17C3-4FB2-B1AE-8912CF6FEC8F}" destId="{7FD41C64-BF5F-4558-AC3C-1F6D3071531A}" srcOrd="1" destOrd="0" presId="urn:microsoft.com/office/officeart/2005/8/layout/default"/>
    <dgm:cxn modelId="{19702E64-A6EF-4BEF-B096-2595ADBDA348}" type="presParOf" srcId="{D0C858FA-17C3-4FB2-B1AE-8912CF6FEC8F}" destId="{37941504-9C08-480F-87EF-221432716ED1}" srcOrd="2" destOrd="0" presId="urn:microsoft.com/office/officeart/2005/8/layout/default"/>
    <dgm:cxn modelId="{59BE40CA-ED12-483E-BB7D-721179E06D3C}" type="presParOf" srcId="{D0C858FA-17C3-4FB2-B1AE-8912CF6FEC8F}" destId="{4CFF4F25-BC2A-4A63-AF04-4EFA7E363F89}" srcOrd="3" destOrd="0" presId="urn:microsoft.com/office/officeart/2005/8/layout/default"/>
    <dgm:cxn modelId="{2F6FF6A1-758D-46B7-BDEB-A8DC1A06DAD7}" type="presParOf" srcId="{D0C858FA-17C3-4FB2-B1AE-8912CF6FEC8F}" destId="{AE1929B8-48F3-4A42-A2F3-C65D8C9FDE52}" srcOrd="4" destOrd="0" presId="urn:microsoft.com/office/officeart/2005/8/layout/default"/>
    <dgm:cxn modelId="{779A097E-42D7-46BA-B920-B3F356A6A5E0}" type="presParOf" srcId="{D0C858FA-17C3-4FB2-B1AE-8912CF6FEC8F}" destId="{2F1002DB-E934-406E-B41F-B79A8BCEA366}" srcOrd="5" destOrd="0" presId="urn:microsoft.com/office/officeart/2005/8/layout/default"/>
    <dgm:cxn modelId="{FCF0E753-B773-4FCD-B05E-43DC7F556A12}" type="presParOf" srcId="{D0C858FA-17C3-4FB2-B1AE-8912CF6FEC8F}" destId="{08CB3C12-CBB4-4890-ADF0-0F113A2383BB}" srcOrd="6" destOrd="0" presId="urn:microsoft.com/office/officeart/2005/8/layout/default"/>
    <dgm:cxn modelId="{298D4458-160E-4682-9B04-1D943DC53A1E}" type="presParOf" srcId="{D0C858FA-17C3-4FB2-B1AE-8912CF6FEC8F}" destId="{6F3F279C-BE86-45D1-96CD-08E268434F7A}" srcOrd="7" destOrd="0" presId="urn:microsoft.com/office/officeart/2005/8/layout/default"/>
    <dgm:cxn modelId="{6F43A471-ABA9-4461-86EE-6D9B95E3576C}" type="presParOf" srcId="{D0C858FA-17C3-4FB2-B1AE-8912CF6FEC8F}" destId="{DE7A9121-384A-45BC-9071-1D5194A69B3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59F96-2BB6-41D8-A0AA-AACB032D8CAD}">
      <dsp:nvSpPr>
        <dsp:cNvPr id="0" name=""/>
        <dsp:cNvSpPr/>
      </dsp:nvSpPr>
      <dsp:spPr>
        <a:xfrm>
          <a:off x="0" y="0"/>
          <a:ext cx="2034295" cy="1063257"/>
        </a:xfrm>
        <a:prstGeom prst="rect">
          <a:avLst/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bg2">
                  <a:lumMod val="50000"/>
                </a:schemeClr>
              </a:solidFill>
            </a:rPr>
            <a:t>září</a:t>
          </a:r>
          <a:endParaRPr lang="cs-CZ" sz="40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0" y="0"/>
        <a:ext cx="2034295" cy="1063257"/>
      </dsp:txXfrm>
    </dsp:sp>
    <dsp:sp modelId="{37941504-9C08-480F-87EF-221432716ED1}">
      <dsp:nvSpPr>
        <dsp:cNvPr id="0" name=""/>
        <dsp:cNvSpPr/>
      </dsp:nvSpPr>
      <dsp:spPr>
        <a:xfrm>
          <a:off x="2332028" y="0"/>
          <a:ext cx="1939027" cy="1063257"/>
        </a:xfrm>
        <a:prstGeom prst="rect">
          <a:avLst/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2">
                  <a:lumMod val="50000"/>
                </a:schemeClr>
              </a:solidFill>
            </a:rPr>
            <a:t>říjen</a:t>
          </a:r>
          <a:endParaRPr lang="cs-CZ" sz="40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332028" y="0"/>
        <a:ext cx="1939027" cy="1063257"/>
      </dsp:txXfrm>
    </dsp:sp>
    <dsp:sp modelId="{AE1929B8-48F3-4A42-A2F3-C65D8C9FDE52}">
      <dsp:nvSpPr>
        <dsp:cNvPr id="0" name=""/>
        <dsp:cNvSpPr/>
      </dsp:nvSpPr>
      <dsp:spPr>
        <a:xfrm>
          <a:off x="4334978" y="0"/>
          <a:ext cx="2065821" cy="1063257"/>
        </a:xfrm>
        <a:prstGeom prst="rect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>
              <a:solidFill>
                <a:srgbClr val="00B050"/>
              </a:solidFill>
            </a:rPr>
            <a:t>listopad</a:t>
          </a:r>
          <a:endParaRPr lang="cs-CZ" sz="3700" b="1" kern="1200" dirty="0">
            <a:solidFill>
              <a:srgbClr val="00B050"/>
            </a:solidFill>
          </a:endParaRPr>
        </a:p>
      </dsp:txBody>
      <dsp:txXfrm>
        <a:off x="4334978" y="0"/>
        <a:ext cx="2065821" cy="1063257"/>
      </dsp:txXfrm>
    </dsp:sp>
    <dsp:sp modelId="{08CB3C12-CBB4-4890-ADF0-0F113A2383BB}">
      <dsp:nvSpPr>
        <dsp:cNvPr id="0" name=""/>
        <dsp:cNvSpPr/>
      </dsp:nvSpPr>
      <dsp:spPr>
        <a:xfrm>
          <a:off x="2190039" y="1401016"/>
          <a:ext cx="2231034" cy="1581521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/>
        </a:p>
      </dsp:txBody>
      <dsp:txXfrm>
        <a:off x="2190039" y="1401016"/>
        <a:ext cx="2231034" cy="1581521"/>
      </dsp:txXfrm>
    </dsp:sp>
    <dsp:sp modelId="{DE7A9121-384A-45BC-9071-1D5194A69B37}">
      <dsp:nvSpPr>
        <dsp:cNvPr id="0" name=""/>
        <dsp:cNvSpPr/>
      </dsp:nvSpPr>
      <dsp:spPr>
        <a:xfrm>
          <a:off x="4509128" y="1329013"/>
          <a:ext cx="1772096" cy="1608209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/>
        </a:p>
      </dsp:txBody>
      <dsp:txXfrm>
        <a:off x="4509128" y="1329013"/>
        <a:ext cx="1772096" cy="16082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jpeg"/><Relationship Id="rId9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hyperlink" Target="http://mimirady.blog.cz/1001/hadanky-podzim" TargetMode="External"/><Relationship Id="rId4" Type="http://schemas.openxmlformats.org/officeDocument/2006/relationships/hyperlink" Target="http://lucymaroszova.blog.cz/en/1109/podzimni-vytv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53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sz="53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53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5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Podzim v přírodě</a:t>
            </a:r>
            <a:endParaRPr lang="cs-CZ" sz="53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1556616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Podzim v přírodě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na podzim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proměny přírody na podzim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Podzimní měsíce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86791825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Jana\AppData\Local\Microsoft\Windows\Temporary Internet Files\Content.IE5\D8D3GBN2\MP900427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94747"/>
            <a:ext cx="1985968" cy="147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860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58112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Počasí na podzim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D8D3GBN2\MC900423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23007"/>
            <a:ext cx="17621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D8D3GBN2\MC900195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407" y="2528912"/>
            <a:ext cx="165140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7ICAMBW3\MC900250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67956"/>
            <a:ext cx="1563330" cy="212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D8D3GBN2\MP9004486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35118"/>
            <a:ext cx="2394012" cy="159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D8D3GBN2\MP9004253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49538"/>
            <a:ext cx="2232248" cy="162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143000" y="605418"/>
            <a:ext cx="6400800" cy="3884625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10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Příroda na podzim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20LIALXQ\MP900403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22" y="620688"/>
            <a:ext cx="1512697" cy="189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968870" y="476672"/>
            <a:ext cx="6946321" cy="4392488"/>
          </a:xfrm>
        </p:spPr>
        <p:txBody>
          <a:bodyPr/>
          <a:lstStyle/>
          <a:p>
            <a:pPr lvl="1"/>
            <a:endParaRPr lang="cs-CZ" dirty="0"/>
          </a:p>
        </p:txBody>
      </p:sp>
      <p:pic>
        <p:nvPicPr>
          <p:cNvPr id="4101" name="Picture 5" descr="C:\Users\Jana\AppData\Local\Microsoft\Windows\Temporary Internet Files\Content.IE5\20LIALXQ\MC900423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13371"/>
            <a:ext cx="156527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7ICAMBW3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2102"/>
            <a:ext cx="1799071" cy="179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D8D3GBN2\MC900390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22" y="2894556"/>
            <a:ext cx="2349836" cy="172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na\AppData\Local\Microsoft\Windows\Temporary Internet Files\Content.IE5\Q9YQAQCZ\MC900423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879" y="2803571"/>
            <a:ext cx="1711325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ana\AppData\Local\Microsoft\Windows\Temporary Internet Files\Content.IE5\Q9YQAQCZ\MP90017794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582" y="620688"/>
            <a:ext cx="2645585" cy="176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48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Zvířata na podzim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3000" y="650523"/>
            <a:ext cx="6400800" cy="3858597"/>
          </a:xfrm>
        </p:spPr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2051" name="Picture 3" descr="C:\Users\Jana\AppData\Local\Microsoft\Windows\Temporary Internet Files\Content.IE5\7ICAMBW3\MC900337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8481" y="714012"/>
            <a:ext cx="2783519" cy="168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Q9YQAQCZ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17117"/>
            <a:ext cx="2160240" cy="168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Q9YQAQCZ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98" y="2737908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20LIALXQ\MC9000526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247" y="2837473"/>
            <a:ext cx="1655586" cy="151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15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869160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Které z těchto činností můžeme dělat na podzim?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656" y="2666053"/>
            <a:ext cx="1073112" cy="1609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55813"/>
            <a:ext cx="1709142" cy="1282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949" y="2716060"/>
            <a:ext cx="1006435" cy="1509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Jana\AppData\Local\Microsoft\Windows\Temporary Internet Files\Content.IE5\7ICAMBW3\MC900097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175" y="588673"/>
            <a:ext cx="1436522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 flipV="1">
            <a:off x="1259632" y="588670"/>
            <a:ext cx="6533678" cy="420847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3" name="Picture 3" descr="C:\Users\Jana\AppData\Local\Microsoft\Windows\Temporary Internet Files\Content.IE5\Q9YQAQCZ\MP9004221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476" y="1122217"/>
            <a:ext cx="1867473" cy="124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\AppData\Local\Microsoft\Windows\Temporary Internet Files\Content.IE5\D8D3GBN2\MP9004020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20430"/>
            <a:ext cx="1165561" cy="174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\AppData\Local\Microsoft\Windows\Temporary Internet Files\Content.IE5\Q9YQAQCZ\MP9004089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599" y="2996952"/>
            <a:ext cx="1710173" cy="114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ana\AppData\Local\Microsoft\Windows\Temporary Internet Files\Content.IE5\20LIALXQ\MC9002871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828" y="1150061"/>
            <a:ext cx="1155693" cy="118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92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Uhodni hádanky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 létě se zelenají, na podzim opadají. </a:t>
            </a:r>
            <a:r>
              <a:rPr lang="cs-CZ" sz="3600" b="1" smtClean="0">
                <a:solidFill>
                  <a:srgbClr val="FF0000"/>
                </a:solidFill>
              </a:rPr>
              <a:t>Co je to?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Kdo bez štětce a bez barev obarví nám pestře les?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8" y="3933056"/>
            <a:ext cx="1580555" cy="1379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2147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3600" dirty="0" smtClean="0">
                <a:latin typeface="Arial"/>
                <a:ea typeface="Times New Roman"/>
                <a:hlinkClick r:id="rId4"/>
              </a:rPr>
              <a:t>http</a:t>
            </a:r>
            <a:r>
              <a:rPr lang="cs-CZ" sz="3600" dirty="0">
                <a:latin typeface="Arial"/>
                <a:ea typeface="Times New Roman"/>
                <a:hlinkClick r:id="rId4"/>
              </a:rPr>
              <a:t>://</a:t>
            </a:r>
            <a:r>
              <a:rPr lang="cs-CZ" sz="3600" dirty="0" smtClean="0">
                <a:latin typeface="Arial"/>
                <a:ea typeface="Times New Roman"/>
                <a:hlinkClick r:id="rId4"/>
              </a:rPr>
              <a:t>lucymaroszova.blog.cz/en/1109/podzimni-vytvory</a:t>
            </a:r>
            <a:endParaRPr lang="cs-CZ" sz="36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3600" dirty="0" smtClean="0">
                <a:latin typeface="Arial"/>
                <a:ea typeface="Times New Roman"/>
                <a:hlinkClick r:id="rId5"/>
              </a:rPr>
              <a:t>http</a:t>
            </a:r>
            <a:r>
              <a:rPr lang="cs-CZ" sz="3600" dirty="0">
                <a:latin typeface="Arial"/>
                <a:ea typeface="Times New Roman"/>
                <a:hlinkClick r:id="rId5"/>
              </a:rPr>
              <a:t>://</a:t>
            </a:r>
            <a:r>
              <a:rPr lang="cs-CZ" sz="3600" dirty="0" smtClean="0">
                <a:latin typeface="Arial"/>
                <a:ea typeface="Times New Roman"/>
                <a:hlinkClick r:id="rId5"/>
              </a:rPr>
              <a:t>mimirady.blog.cz/1001/hadanky-podzim</a:t>
            </a:r>
            <a:endParaRPr lang="cs-CZ" sz="36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36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36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360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36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latin typeface="Arial"/>
                <a:ea typeface="Times New Roman"/>
              </a:rPr>
              <a:t>„Materiál </a:t>
            </a:r>
            <a:r>
              <a:rPr lang="cs-CZ" sz="36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6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3277" y="1628800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37169" y="353017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</TotalTime>
  <Words>278</Words>
  <Application>Microsoft Office PowerPoint</Application>
  <PresentationFormat>Předvádění na obrazovce (4:3)</PresentationFormat>
  <Paragraphs>63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PRVOUKA  Podzim v přírodě</vt:lpstr>
      <vt:lpstr>Prezentace aplikace PowerPoint</vt:lpstr>
      <vt:lpstr>Podzimní měsíce </vt:lpstr>
      <vt:lpstr>Počasí na podzim</vt:lpstr>
      <vt:lpstr>Příroda na podzim</vt:lpstr>
      <vt:lpstr>Zvířata na podzim</vt:lpstr>
      <vt:lpstr>Které z těchto činností můžeme dělat na podzim?</vt:lpstr>
      <vt:lpstr>Uhodni hádanky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41</cp:revision>
  <dcterms:created xsi:type="dcterms:W3CDTF">2012-06-27T08:54:30Z</dcterms:created>
  <dcterms:modified xsi:type="dcterms:W3CDTF">2013-08-26T11:06:01Z</dcterms:modified>
</cp:coreProperties>
</file>