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7" r:id="rId2"/>
    <p:sldId id="258" r:id="rId3"/>
    <p:sldId id="260" r:id="rId4"/>
    <p:sldId id="262" r:id="rId5"/>
    <p:sldId id="261" r:id="rId6"/>
    <p:sldId id="265" r:id="rId7"/>
    <p:sldId id="266" r:id="rId8"/>
    <p:sldId id="264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image" Target="../media/image16.png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image" Target="../media/image16.png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618163-FAA4-4E5A-B793-20D87DBF4497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63671FE-0CAA-4417-AA20-26474011137C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3600" dirty="0" smtClean="0"/>
            <a:t>prosinec</a:t>
          </a:r>
          <a:endParaRPr lang="cs-CZ" sz="3600" dirty="0"/>
        </a:p>
      </dgm:t>
    </dgm:pt>
    <dgm:pt modelId="{FA5B3804-EA88-47B7-81F3-1D24C571B6C6}" type="parTrans" cxnId="{F3A9C6C5-510C-45D3-AFC2-2CE82DB32185}">
      <dgm:prSet/>
      <dgm:spPr/>
      <dgm:t>
        <a:bodyPr/>
        <a:lstStyle/>
        <a:p>
          <a:endParaRPr lang="cs-CZ"/>
        </a:p>
      </dgm:t>
    </dgm:pt>
    <dgm:pt modelId="{0C3EBA7C-CC96-432D-8B14-8B5C5D8FAD94}" type="sibTrans" cxnId="{F3A9C6C5-510C-45D3-AFC2-2CE82DB32185}">
      <dgm:prSet/>
      <dgm:spPr/>
      <dgm:t>
        <a:bodyPr/>
        <a:lstStyle/>
        <a:p>
          <a:endParaRPr lang="cs-CZ"/>
        </a:p>
      </dgm:t>
    </dgm:pt>
    <dgm:pt modelId="{E8BF927C-8DAF-462E-B1AE-F4D68C38123E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4400" dirty="0" smtClean="0"/>
            <a:t>leden</a:t>
          </a:r>
          <a:endParaRPr lang="cs-CZ" sz="4400" dirty="0"/>
        </a:p>
      </dgm:t>
    </dgm:pt>
    <dgm:pt modelId="{42E2AC17-4FE3-4233-9D5A-B1EC84595CAA}" type="parTrans" cxnId="{C99FDEDF-AF36-4545-BE57-535F2C198710}">
      <dgm:prSet/>
      <dgm:spPr/>
      <dgm:t>
        <a:bodyPr/>
        <a:lstStyle/>
        <a:p>
          <a:endParaRPr lang="cs-CZ"/>
        </a:p>
      </dgm:t>
    </dgm:pt>
    <dgm:pt modelId="{3D7AF645-BEEE-4ED6-99CA-289CAFB1F327}" type="sibTrans" cxnId="{C99FDEDF-AF36-4545-BE57-535F2C198710}">
      <dgm:prSet/>
      <dgm:spPr/>
      <dgm:t>
        <a:bodyPr/>
        <a:lstStyle/>
        <a:p>
          <a:endParaRPr lang="cs-CZ"/>
        </a:p>
      </dgm:t>
    </dgm:pt>
    <dgm:pt modelId="{253EAD2A-1046-4DEC-B4F0-15C0B9B5F212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4400" dirty="0" smtClean="0"/>
            <a:t>únor</a:t>
          </a:r>
          <a:endParaRPr lang="cs-CZ" sz="4400" dirty="0"/>
        </a:p>
      </dgm:t>
    </dgm:pt>
    <dgm:pt modelId="{E00116EC-7702-4C1E-B8BB-ABB7D2572954}" type="parTrans" cxnId="{97974661-898A-430B-B9B1-8D116E9BC58F}">
      <dgm:prSet/>
      <dgm:spPr/>
      <dgm:t>
        <a:bodyPr/>
        <a:lstStyle/>
        <a:p>
          <a:endParaRPr lang="cs-CZ"/>
        </a:p>
      </dgm:t>
    </dgm:pt>
    <dgm:pt modelId="{2E258E27-385E-409F-94CD-37891D67E250}" type="sibTrans" cxnId="{97974661-898A-430B-B9B1-8D116E9BC58F}">
      <dgm:prSet/>
      <dgm:spPr/>
      <dgm:t>
        <a:bodyPr/>
        <a:lstStyle/>
        <a:p>
          <a:endParaRPr lang="cs-CZ"/>
        </a:p>
      </dgm:t>
    </dgm:pt>
    <dgm:pt modelId="{9CCBC79B-60B6-44D8-9D2B-F6D928BC9484}" type="pres">
      <dgm:prSet presAssocID="{2D618163-FAA4-4E5A-B793-20D87DBF449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757DC8C-C81F-4283-B635-4FAE4E8D6BFF}" type="pres">
      <dgm:prSet presAssocID="{463671FE-0CAA-4417-AA20-26474011137C}" presName="node" presStyleLbl="node1" presStyleIdx="0" presStyleCnt="3" custScaleX="32454" custScaleY="27201" custLinFactNeighborX="-10657" custLinFactNeighborY="-1107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C76185-9BAB-499D-AF9B-82CC93B474B5}" type="pres">
      <dgm:prSet presAssocID="{0C3EBA7C-CC96-432D-8B14-8B5C5D8FAD94}" presName="sibTrans" presStyleCnt="0"/>
      <dgm:spPr/>
    </dgm:pt>
    <dgm:pt modelId="{B1B35349-80B1-4C4B-B514-1FBD9F2ECAE5}" type="pres">
      <dgm:prSet presAssocID="{E8BF927C-8DAF-462E-B1AE-F4D68C38123E}" presName="node" presStyleLbl="node1" presStyleIdx="1" presStyleCnt="3" custScaleX="34078" custScaleY="25921" custLinFactNeighborX="-19328" custLinFactNeighborY="-107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E08335-C527-4240-86B0-6C7C4C3A0A18}" type="pres">
      <dgm:prSet presAssocID="{3D7AF645-BEEE-4ED6-99CA-289CAFB1F327}" presName="sibTrans" presStyleCnt="0"/>
      <dgm:spPr/>
    </dgm:pt>
    <dgm:pt modelId="{1243E0EE-5212-42B8-810C-FD35B4C0A56F}" type="pres">
      <dgm:prSet presAssocID="{253EAD2A-1046-4DEC-B4F0-15C0B9B5F212}" presName="node" presStyleLbl="node1" presStyleIdx="2" presStyleCnt="3" custScaleX="28102" custScaleY="24323" custLinFactNeighborX="34925" custLinFactNeighborY="-530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01E13B-C4E9-434F-A997-ECEA5AC1B258}" type="presOf" srcId="{E8BF927C-8DAF-462E-B1AE-F4D68C38123E}" destId="{B1B35349-80B1-4C4B-B514-1FBD9F2ECAE5}" srcOrd="0" destOrd="0" presId="urn:microsoft.com/office/officeart/2005/8/layout/default#1"/>
    <dgm:cxn modelId="{937AF9C7-01B6-4E1A-9FCA-6D12999D6D33}" type="presOf" srcId="{2D618163-FAA4-4E5A-B793-20D87DBF4497}" destId="{9CCBC79B-60B6-44D8-9D2B-F6D928BC9484}" srcOrd="0" destOrd="0" presId="urn:microsoft.com/office/officeart/2005/8/layout/default#1"/>
    <dgm:cxn modelId="{10F1D443-5FBB-4423-9ABA-724D23B97584}" type="presOf" srcId="{253EAD2A-1046-4DEC-B4F0-15C0B9B5F212}" destId="{1243E0EE-5212-42B8-810C-FD35B4C0A56F}" srcOrd="0" destOrd="0" presId="urn:microsoft.com/office/officeart/2005/8/layout/default#1"/>
    <dgm:cxn modelId="{97974661-898A-430B-B9B1-8D116E9BC58F}" srcId="{2D618163-FAA4-4E5A-B793-20D87DBF4497}" destId="{253EAD2A-1046-4DEC-B4F0-15C0B9B5F212}" srcOrd="2" destOrd="0" parTransId="{E00116EC-7702-4C1E-B8BB-ABB7D2572954}" sibTransId="{2E258E27-385E-409F-94CD-37891D67E250}"/>
    <dgm:cxn modelId="{F3A9C6C5-510C-45D3-AFC2-2CE82DB32185}" srcId="{2D618163-FAA4-4E5A-B793-20D87DBF4497}" destId="{463671FE-0CAA-4417-AA20-26474011137C}" srcOrd="0" destOrd="0" parTransId="{FA5B3804-EA88-47B7-81F3-1D24C571B6C6}" sibTransId="{0C3EBA7C-CC96-432D-8B14-8B5C5D8FAD94}"/>
    <dgm:cxn modelId="{C99FDEDF-AF36-4545-BE57-535F2C198710}" srcId="{2D618163-FAA4-4E5A-B793-20D87DBF4497}" destId="{E8BF927C-8DAF-462E-B1AE-F4D68C38123E}" srcOrd="1" destOrd="0" parTransId="{42E2AC17-4FE3-4233-9D5A-B1EC84595CAA}" sibTransId="{3D7AF645-BEEE-4ED6-99CA-289CAFB1F327}"/>
    <dgm:cxn modelId="{328CCC29-368B-4F77-86F3-7A6A14D25651}" type="presOf" srcId="{463671FE-0CAA-4417-AA20-26474011137C}" destId="{7757DC8C-C81F-4283-B635-4FAE4E8D6BFF}" srcOrd="0" destOrd="0" presId="urn:microsoft.com/office/officeart/2005/8/layout/default#1"/>
    <dgm:cxn modelId="{974D2DC8-E841-41EB-A7D4-FA5E20D3B69E}" type="presParOf" srcId="{9CCBC79B-60B6-44D8-9D2B-F6D928BC9484}" destId="{7757DC8C-C81F-4283-B635-4FAE4E8D6BFF}" srcOrd="0" destOrd="0" presId="urn:microsoft.com/office/officeart/2005/8/layout/default#1"/>
    <dgm:cxn modelId="{305F6569-F942-4426-B822-E8743FF96342}" type="presParOf" srcId="{9CCBC79B-60B6-44D8-9D2B-F6D928BC9484}" destId="{1AC76185-9BAB-499D-AF9B-82CC93B474B5}" srcOrd="1" destOrd="0" presId="urn:microsoft.com/office/officeart/2005/8/layout/default#1"/>
    <dgm:cxn modelId="{F3954C6E-9390-4BCF-8904-0FDFB6AB4646}" type="presParOf" srcId="{9CCBC79B-60B6-44D8-9D2B-F6D928BC9484}" destId="{B1B35349-80B1-4C4B-B514-1FBD9F2ECAE5}" srcOrd="2" destOrd="0" presId="urn:microsoft.com/office/officeart/2005/8/layout/default#1"/>
    <dgm:cxn modelId="{1DA6C581-9371-42FA-83FB-0BAD78DC3265}" type="presParOf" srcId="{9CCBC79B-60B6-44D8-9D2B-F6D928BC9484}" destId="{88E08335-C527-4240-86B0-6C7C4C3A0A18}" srcOrd="3" destOrd="0" presId="urn:microsoft.com/office/officeart/2005/8/layout/default#1"/>
    <dgm:cxn modelId="{6E71B31B-8164-4E2F-A093-A1F53B9ADBC7}" type="presParOf" srcId="{9CCBC79B-60B6-44D8-9D2B-F6D928BC9484}" destId="{1243E0EE-5212-42B8-810C-FD35B4C0A56F}" srcOrd="4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51BFF2-EE4E-4FBF-9CFD-9F3D5B37251F}" type="doc">
      <dgm:prSet loTypeId="urn:microsoft.com/office/officeart/2005/8/layout/pList1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164D8EA-6BEF-4DEA-8935-E128EA62463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ježek</a:t>
          </a:r>
          <a:endParaRPr lang="cs-CZ" b="1" dirty="0">
            <a:solidFill>
              <a:srgbClr val="FF0000"/>
            </a:solidFill>
          </a:endParaRPr>
        </a:p>
      </dgm:t>
    </dgm:pt>
    <dgm:pt modelId="{F76E2140-E70A-4E72-96B5-D925281B7B3E}" type="parTrans" cxnId="{BC3BBA10-4A1B-4A00-AD8A-80F82E5C697A}">
      <dgm:prSet/>
      <dgm:spPr/>
      <dgm:t>
        <a:bodyPr/>
        <a:lstStyle/>
        <a:p>
          <a:endParaRPr lang="cs-CZ"/>
        </a:p>
      </dgm:t>
    </dgm:pt>
    <dgm:pt modelId="{09FEE013-CD97-4126-A693-48F31C8EBD40}" type="sibTrans" cxnId="{BC3BBA10-4A1B-4A00-AD8A-80F82E5C697A}">
      <dgm:prSet/>
      <dgm:spPr/>
      <dgm:t>
        <a:bodyPr/>
        <a:lstStyle/>
        <a:p>
          <a:endParaRPr lang="cs-CZ"/>
        </a:p>
      </dgm:t>
    </dgm:pt>
    <dgm:pt modelId="{5352DC23-3E84-4DA7-8478-060EAB17AFA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divočák</a:t>
          </a:r>
          <a:endParaRPr lang="cs-CZ" b="1" dirty="0">
            <a:solidFill>
              <a:srgbClr val="FF0000"/>
            </a:solidFill>
          </a:endParaRPr>
        </a:p>
      </dgm:t>
    </dgm:pt>
    <dgm:pt modelId="{29B8673F-865A-4F0C-B150-9E6DE4B0010E}" type="parTrans" cxnId="{5B622D91-F9CB-485F-811A-C1906FA44D3F}">
      <dgm:prSet/>
      <dgm:spPr/>
      <dgm:t>
        <a:bodyPr/>
        <a:lstStyle/>
        <a:p>
          <a:endParaRPr lang="cs-CZ"/>
        </a:p>
      </dgm:t>
    </dgm:pt>
    <dgm:pt modelId="{26E1DCDB-61F6-468B-9F11-50C1BE0B1474}" type="sibTrans" cxnId="{5B622D91-F9CB-485F-811A-C1906FA44D3F}">
      <dgm:prSet/>
      <dgm:spPr/>
      <dgm:t>
        <a:bodyPr/>
        <a:lstStyle/>
        <a:p>
          <a:endParaRPr lang="cs-CZ"/>
        </a:p>
      </dgm:t>
    </dgm:pt>
    <dgm:pt modelId="{E28985C2-69BA-430E-A654-0E47DA8C009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liška</a:t>
          </a:r>
          <a:endParaRPr lang="cs-CZ" b="1" dirty="0">
            <a:solidFill>
              <a:srgbClr val="FF0000"/>
            </a:solidFill>
          </a:endParaRPr>
        </a:p>
      </dgm:t>
    </dgm:pt>
    <dgm:pt modelId="{69163D34-A692-440D-96E6-21D4E7D4167E}" type="parTrans" cxnId="{AD0E0C68-2781-4A70-B457-F4C93AC8F23C}">
      <dgm:prSet/>
      <dgm:spPr/>
      <dgm:t>
        <a:bodyPr/>
        <a:lstStyle/>
        <a:p>
          <a:endParaRPr lang="cs-CZ"/>
        </a:p>
      </dgm:t>
    </dgm:pt>
    <dgm:pt modelId="{7C8FD938-E916-4785-8B95-73B2B5ADB3B1}" type="sibTrans" cxnId="{AD0E0C68-2781-4A70-B457-F4C93AC8F23C}">
      <dgm:prSet/>
      <dgm:spPr/>
      <dgm:t>
        <a:bodyPr/>
        <a:lstStyle/>
        <a:p>
          <a:endParaRPr lang="cs-CZ"/>
        </a:p>
      </dgm:t>
    </dgm:pt>
    <dgm:pt modelId="{1D8912BD-21A2-4C83-9539-E1FD93661C41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srna</a:t>
          </a:r>
          <a:endParaRPr lang="cs-CZ" b="1" dirty="0">
            <a:solidFill>
              <a:srgbClr val="FF0000"/>
            </a:solidFill>
          </a:endParaRPr>
        </a:p>
      </dgm:t>
    </dgm:pt>
    <dgm:pt modelId="{88DA06A1-40E1-4629-B95A-E258E3587A51}" type="parTrans" cxnId="{E92136BF-C90B-48DE-8900-3B4E89D43658}">
      <dgm:prSet/>
      <dgm:spPr/>
      <dgm:t>
        <a:bodyPr/>
        <a:lstStyle/>
        <a:p>
          <a:endParaRPr lang="cs-CZ"/>
        </a:p>
      </dgm:t>
    </dgm:pt>
    <dgm:pt modelId="{ABE6F4CC-C8EA-4702-AC80-D2C00E7CE300}" type="sibTrans" cxnId="{E92136BF-C90B-48DE-8900-3B4E89D43658}">
      <dgm:prSet/>
      <dgm:spPr/>
      <dgm:t>
        <a:bodyPr/>
        <a:lstStyle/>
        <a:p>
          <a:endParaRPr lang="cs-CZ"/>
        </a:p>
      </dgm:t>
    </dgm:pt>
    <dgm:pt modelId="{BA548437-06A0-4FEF-9D6B-9E7145A6329F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vrabec</a:t>
          </a:r>
          <a:endParaRPr lang="cs-CZ" b="1" dirty="0">
            <a:solidFill>
              <a:srgbClr val="FF0000"/>
            </a:solidFill>
          </a:endParaRPr>
        </a:p>
      </dgm:t>
    </dgm:pt>
    <dgm:pt modelId="{7EC4000C-2C52-4E5C-AF4E-6272DEC1B850}" type="parTrans" cxnId="{359A3D1C-A55B-4E62-AF3A-9187793661A1}">
      <dgm:prSet/>
      <dgm:spPr/>
      <dgm:t>
        <a:bodyPr/>
        <a:lstStyle/>
        <a:p>
          <a:endParaRPr lang="cs-CZ"/>
        </a:p>
      </dgm:t>
    </dgm:pt>
    <dgm:pt modelId="{B02B4B7B-4B33-450F-B217-7D262990658D}" type="sibTrans" cxnId="{359A3D1C-A55B-4E62-AF3A-9187793661A1}">
      <dgm:prSet/>
      <dgm:spPr/>
      <dgm:t>
        <a:bodyPr/>
        <a:lstStyle/>
        <a:p>
          <a:endParaRPr lang="cs-CZ"/>
        </a:p>
      </dgm:t>
    </dgm:pt>
    <dgm:pt modelId="{E21762FF-5C01-4BF0-96C2-ECFEA20151F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člověk</a:t>
          </a:r>
          <a:endParaRPr lang="cs-CZ" b="1" dirty="0">
            <a:solidFill>
              <a:srgbClr val="FF0000"/>
            </a:solidFill>
          </a:endParaRPr>
        </a:p>
      </dgm:t>
    </dgm:pt>
    <dgm:pt modelId="{D4923EA1-BE9E-4FF2-BFD1-2F8F21C0DA61}" type="parTrans" cxnId="{ABCF69FD-ED5D-4AA6-9576-2CE9003B092E}">
      <dgm:prSet/>
      <dgm:spPr/>
      <dgm:t>
        <a:bodyPr/>
        <a:lstStyle/>
        <a:p>
          <a:endParaRPr lang="cs-CZ"/>
        </a:p>
      </dgm:t>
    </dgm:pt>
    <dgm:pt modelId="{35274A6F-B216-4024-AAFC-F1FEC146C35B}" type="sibTrans" cxnId="{ABCF69FD-ED5D-4AA6-9576-2CE9003B092E}">
      <dgm:prSet/>
      <dgm:spPr/>
      <dgm:t>
        <a:bodyPr/>
        <a:lstStyle/>
        <a:p>
          <a:endParaRPr lang="cs-CZ"/>
        </a:p>
      </dgm:t>
    </dgm:pt>
    <dgm:pt modelId="{FC6990F0-29BC-4F0A-9608-53B2C4B92175}" type="pres">
      <dgm:prSet presAssocID="{D451BFF2-EE4E-4FBF-9CFD-9F3D5B37251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7B34BA-ACF3-459F-AEC7-414CECFB6ECB}" type="pres">
      <dgm:prSet presAssocID="{F164D8EA-6BEF-4DEA-8935-E128EA62463D}" presName="compNode" presStyleCnt="0"/>
      <dgm:spPr/>
    </dgm:pt>
    <dgm:pt modelId="{F56A6D90-431E-47F3-8265-B7ECB4485999}" type="pres">
      <dgm:prSet presAssocID="{F164D8EA-6BEF-4DEA-8935-E128EA62463D}" presName="pictRect" presStyleLbl="node1" presStyleIdx="0" presStyleCnt="6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02687ADD-7474-44C1-92F2-08F982B07BA7}" type="pres">
      <dgm:prSet presAssocID="{F164D8EA-6BEF-4DEA-8935-E128EA62463D}" presName="textRect" presStyleLbl="revTx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DC1729-F3A1-46E4-B349-2976A0E0AB88}" type="pres">
      <dgm:prSet presAssocID="{09FEE013-CD97-4126-A693-48F31C8EBD40}" presName="sibTrans" presStyleLbl="sibTrans2D1" presStyleIdx="0" presStyleCnt="0"/>
      <dgm:spPr/>
      <dgm:t>
        <a:bodyPr/>
        <a:lstStyle/>
        <a:p>
          <a:endParaRPr lang="cs-CZ"/>
        </a:p>
      </dgm:t>
    </dgm:pt>
    <dgm:pt modelId="{991CE31F-4CF2-41C9-AF09-DE7CD824D2C8}" type="pres">
      <dgm:prSet presAssocID="{5352DC23-3E84-4DA7-8478-060EAB17AFAD}" presName="compNode" presStyleCnt="0"/>
      <dgm:spPr/>
    </dgm:pt>
    <dgm:pt modelId="{9BFF5AF9-DED3-4A75-B2B1-682E01CD5ACD}" type="pres">
      <dgm:prSet presAssocID="{5352DC23-3E84-4DA7-8478-060EAB17AFAD}" presName="pictRect" presStyleLbl="node1" presStyleIdx="1" presStyleCnt="6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8F316B7D-C7B5-4AAB-B2CE-4E22E3B9719A}" type="pres">
      <dgm:prSet presAssocID="{5352DC23-3E84-4DA7-8478-060EAB17AFAD}" presName="textRect" presStyleLbl="revTx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23CAEE-C959-4FF4-8879-1DDB7B54253A}" type="pres">
      <dgm:prSet presAssocID="{26E1DCDB-61F6-468B-9F11-50C1BE0B1474}" presName="sibTrans" presStyleLbl="sibTrans2D1" presStyleIdx="0" presStyleCnt="0"/>
      <dgm:spPr/>
      <dgm:t>
        <a:bodyPr/>
        <a:lstStyle/>
        <a:p>
          <a:endParaRPr lang="cs-CZ"/>
        </a:p>
      </dgm:t>
    </dgm:pt>
    <dgm:pt modelId="{CD34555A-DA44-4465-ADDC-3F3E0D5E0EA9}" type="pres">
      <dgm:prSet presAssocID="{E28985C2-69BA-430E-A654-0E47DA8C0092}" presName="compNode" presStyleCnt="0"/>
      <dgm:spPr/>
    </dgm:pt>
    <dgm:pt modelId="{BFCDAE9D-444B-41FE-B936-35C75C42A524}" type="pres">
      <dgm:prSet presAssocID="{E28985C2-69BA-430E-A654-0E47DA8C0092}" presName="pictRect" presStyleLbl="node1" presStyleIdx="2" presStyleCnt="6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163DEECE-544A-4FB7-BB75-6CA657224E25}" type="pres">
      <dgm:prSet presAssocID="{E28985C2-69BA-430E-A654-0E47DA8C0092}" presName="textRect" presStyleLbl="revTx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AECB6D-13DB-4887-8FB7-ABCFBF7FF788}" type="pres">
      <dgm:prSet presAssocID="{7C8FD938-E916-4785-8B95-73B2B5ADB3B1}" presName="sibTrans" presStyleLbl="sibTrans2D1" presStyleIdx="0" presStyleCnt="0"/>
      <dgm:spPr/>
      <dgm:t>
        <a:bodyPr/>
        <a:lstStyle/>
        <a:p>
          <a:endParaRPr lang="cs-CZ"/>
        </a:p>
      </dgm:t>
    </dgm:pt>
    <dgm:pt modelId="{EDEA2CA8-A60D-4F4E-8AF3-81478AB33789}" type="pres">
      <dgm:prSet presAssocID="{1D8912BD-21A2-4C83-9539-E1FD93661C41}" presName="compNode" presStyleCnt="0"/>
      <dgm:spPr/>
    </dgm:pt>
    <dgm:pt modelId="{4B825437-971E-4D00-9478-F30B6FF3E41E}" type="pres">
      <dgm:prSet presAssocID="{1D8912BD-21A2-4C83-9539-E1FD93661C41}" presName="pictRect" presStyleLbl="node1" presStyleIdx="3" presStyleCnt="6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C5820E86-8C1D-4D36-A4A3-94AFC8478F62}" type="pres">
      <dgm:prSet presAssocID="{1D8912BD-21A2-4C83-9539-E1FD93661C41}" presName="textRect" presStyleLbl="revTx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9F16D4-743C-43DE-AF27-719B30FB090F}" type="pres">
      <dgm:prSet presAssocID="{ABE6F4CC-C8EA-4702-AC80-D2C00E7CE300}" presName="sibTrans" presStyleLbl="sibTrans2D1" presStyleIdx="0" presStyleCnt="0"/>
      <dgm:spPr/>
      <dgm:t>
        <a:bodyPr/>
        <a:lstStyle/>
        <a:p>
          <a:endParaRPr lang="cs-CZ"/>
        </a:p>
      </dgm:t>
    </dgm:pt>
    <dgm:pt modelId="{91E369D3-0E49-4C7E-AAF1-C24E4B2A7F11}" type="pres">
      <dgm:prSet presAssocID="{BA548437-06A0-4FEF-9D6B-9E7145A6329F}" presName="compNode" presStyleCnt="0"/>
      <dgm:spPr/>
    </dgm:pt>
    <dgm:pt modelId="{F5855C68-9063-48F2-971C-B103DFA1BAB5}" type="pres">
      <dgm:prSet presAssocID="{BA548437-06A0-4FEF-9D6B-9E7145A6329F}" presName="pictRect" presStyleLbl="node1" presStyleIdx="4" presStyleCnt="6"/>
      <dgm:spPr>
        <a:blipFill rotWithShape="1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2EFB6177-3186-4C10-8D47-9AFB4506FD25}" type="pres">
      <dgm:prSet presAssocID="{BA548437-06A0-4FEF-9D6B-9E7145A6329F}" presName="textRect" presStyleLbl="revTx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91C3E1-8FD7-4308-99D2-9B97B9C76DD6}" type="pres">
      <dgm:prSet presAssocID="{B02B4B7B-4B33-450F-B217-7D262990658D}" presName="sibTrans" presStyleLbl="sibTrans2D1" presStyleIdx="0" presStyleCnt="0"/>
      <dgm:spPr/>
      <dgm:t>
        <a:bodyPr/>
        <a:lstStyle/>
        <a:p>
          <a:endParaRPr lang="cs-CZ"/>
        </a:p>
      </dgm:t>
    </dgm:pt>
    <dgm:pt modelId="{0D0B36C1-79F8-4BD8-BF27-71803D594C35}" type="pres">
      <dgm:prSet presAssocID="{E21762FF-5C01-4BF0-96C2-ECFEA20151F2}" presName="compNode" presStyleCnt="0"/>
      <dgm:spPr/>
    </dgm:pt>
    <dgm:pt modelId="{59CC943E-77A2-48DF-B18E-C85457B3048C}" type="pres">
      <dgm:prSet presAssocID="{E21762FF-5C01-4BF0-96C2-ECFEA20151F2}" presName="pictRect" presStyleLbl="node1" presStyleIdx="5" presStyleCnt="6"/>
      <dgm:spPr>
        <a:blipFill rotWithShape="1">
          <a:blip xmlns:r="http://schemas.openxmlformats.org/officeDocument/2006/relationships" r:embed="rId6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0938118A-B7C5-4F9D-BCF6-705656B882E7}" type="pres">
      <dgm:prSet presAssocID="{E21762FF-5C01-4BF0-96C2-ECFEA20151F2}" presName="textRect" presStyleLbl="revTx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3BBA10-4A1B-4A00-AD8A-80F82E5C697A}" srcId="{D451BFF2-EE4E-4FBF-9CFD-9F3D5B37251F}" destId="{F164D8EA-6BEF-4DEA-8935-E128EA62463D}" srcOrd="0" destOrd="0" parTransId="{F76E2140-E70A-4E72-96B5-D925281B7B3E}" sibTransId="{09FEE013-CD97-4126-A693-48F31C8EBD40}"/>
    <dgm:cxn modelId="{5B622D91-F9CB-485F-811A-C1906FA44D3F}" srcId="{D451BFF2-EE4E-4FBF-9CFD-9F3D5B37251F}" destId="{5352DC23-3E84-4DA7-8478-060EAB17AFAD}" srcOrd="1" destOrd="0" parTransId="{29B8673F-865A-4F0C-B150-9E6DE4B0010E}" sibTransId="{26E1DCDB-61F6-468B-9F11-50C1BE0B1474}"/>
    <dgm:cxn modelId="{AD0E0C68-2781-4A70-B457-F4C93AC8F23C}" srcId="{D451BFF2-EE4E-4FBF-9CFD-9F3D5B37251F}" destId="{E28985C2-69BA-430E-A654-0E47DA8C0092}" srcOrd="2" destOrd="0" parTransId="{69163D34-A692-440D-96E6-21D4E7D4167E}" sibTransId="{7C8FD938-E916-4785-8B95-73B2B5ADB3B1}"/>
    <dgm:cxn modelId="{55C9D0F6-4AF2-4349-BACF-6F7CE242908C}" type="presOf" srcId="{F164D8EA-6BEF-4DEA-8935-E128EA62463D}" destId="{02687ADD-7474-44C1-92F2-08F982B07BA7}" srcOrd="0" destOrd="0" presId="urn:microsoft.com/office/officeart/2005/8/layout/pList1#1"/>
    <dgm:cxn modelId="{A7ECEE38-9307-4B5F-B02E-DF23E181DF59}" type="presOf" srcId="{26E1DCDB-61F6-468B-9F11-50C1BE0B1474}" destId="{D023CAEE-C959-4FF4-8879-1DDB7B54253A}" srcOrd="0" destOrd="0" presId="urn:microsoft.com/office/officeart/2005/8/layout/pList1#1"/>
    <dgm:cxn modelId="{262F2599-E731-466D-A1CA-563B8D105454}" type="presOf" srcId="{B02B4B7B-4B33-450F-B217-7D262990658D}" destId="{6891C3E1-8FD7-4308-99D2-9B97B9C76DD6}" srcOrd="0" destOrd="0" presId="urn:microsoft.com/office/officeart/2005/8/layout/pList1#1"/>
    <dgm:cxn modelId="{E92136BF-C90B-48DE-8900-3B4E89D43658}" srcId="{D451BFF2-EE4E-4FBF-9CFD-9F3D5B37251F}" destId="{1D8912BD-21A2-4C83-9539-E1FD93661C41}" srcOrd="3" destOrd="0" parTransId="{88DA06A1-40E1-4629-B95A-E258E3587A51}" sibTransId="{ABE6F4CC-C8EA-4702-AC80-D2C00E7CE300}"/>
    <dgm:cxn modelId="{A6A6FD25-B562-49BE-BB85-3C864EBD71C8}" type="presOf" srcId="{09FEE013-CD97-4126-A693-48F31C8EBD40}" destId="{A4DC1729-F3A1-46E4-B349-2976A0E0AB88}" srcOrd="0" destOrd="0" presId="urn:microsoft.com/office/officeart/2005/8/layout/pList1#1"/>
    <dgm:cxn modelId="{3420448A-02A5-4F90-97C0-87ACAEAD3BF7}" type="presOf" srcId="{E21762FF-5C01-4BF0-96C2-ECFEA20151F2}" destId="{0938118A-B7C5-4F9D-BCF6-705656B882E7}" srcOrd="0" destOrd="0" presId="urn:microsoft.com/office/officeart/2005/8/layout/pList1#1"/>
    <dgm:cxn modelId="{ABCF69FD-ED5D-4AA6-9576-2CE9003B092E}" srcId="{D451BFF2-EE4E-4FBF-9CFD-9F3D5B37251F}" destId="{E21762FF-5C01-4BF0-96C2-ECFEA20151F2}" srcOrd="5" destOrd="0" parTransId="{D4923EA1-BE9E-4FF2-BFD1-2F8F21C0DA61}" sibTransId="{35274A6F-B216-4024-AAFC-F1FEC146C35B}"/>
    <dgm:cxn modelId="{86CEC119-407A-4DF3-9E56-3E9C14E0140C}" type="presOf" srcId="{E28985C2-69BA-430E-A654-0E47DA8C0092}" destId="{163DEECE-544A-4FB7-BB75-6CA657224E25}" srcOrd="0" destOrd="0" presId="urn:microsoft.com/office/officeart/2005/8/layout/pList1#1"/>
    <dgm:cxn modelId="{6B0F86DD-8719-47C7-8005-F19DA75D0665}" type="presOf" srcId="{ABE6F4CC-C8EA-4702-AC80-D2C00E7CE300}" destId="{749F16D4-743C-43DE-AF27-719B30FB090F}" srcOrd="0" destOrd="0" presId="urn:microsoft.com/office/officeart/2005/8/layout/pList1#1"/>
    <dgm:cxn modelId="{7E7B9AE9-6D3A-492D-8A02-BCEF3EEFCA7F}" type="presOf" srcId="{D451BFF2-EE4E-4FBF-9CFD-9F3D5B37251F}" destId="{FC6990F0-29BC-4F0A-9608-53B2C4B92175}" srcOrd="0" destOrd="0" presId="urn:microsoft.com/office/officeart/2005/8/layout/pList1#1"/>
    <dgm:cxn modelId="{4E81C74D-F57E-411E-B779-AC9642350A4C}" type="presOf" srcId="{7C8FD938-E916-4785-8B95-73B2B5ADB3B1}" destId="{C8AECB6D-13DB-4887-8FB7-ABCFBF7FF788}" srcOrd="0" destOrd="0" presId="urn:microsoft.com/office/officeart/2005/8/layout/pList1#1"/>
    <dgm:cxn modelId="{05D12BDA-D910-4E2B-94CB-63A8A65BD480}" type="presOf" srcId="{5352DC23-3E84-4DA7-8478-060EAB17AFAD}" destId="{8F316B7D-C7B5-4AAB-B2CE-4E22E3B9719A}" srcOrd="0" destOrd="0" presId="urn:microsoft.com/office/officeart/2005/8/layout/pList1#1"/>
    <dgm:cxn modelId="{D5AF7088-B28B-4CE9-AAE9-C561716348EB}" type="presOf" srcId="{BA548437-06A0-4FEF-9D6B-9E7145A6329F}" destId="{2EFB6177-3186-4C10-8D47-9AFB4506FD25}" srcOrd="0" destOrd="0" presId="urn:microsoft.com/office/officeart/2005/8/layout/pList1#1"/>
    <dgm:cxn modelId="{278CBD02-E277-4C61-8ACF-ECB02465EE66}" type="presOf" srcId="{1D8912BD-21A2-4C83-9539-E1FD93661C41}" destId="{C5820E86-8C1D-4D36-A4A3-94AFC8478F62}" srcOrd="0" destOrd="0" presId="urn:microsoft.com/office/officeart/2005/8/layout/pList1#1"/>
    <dgm:cxn modelId="{359A3D1C-A55B-4E62-AF3A-9187793661A1}" srcId="{D451BFF2-EE4E-4FBF-9CFD-9F3D5B37251F}" destId="{BA548437-06A0-4FEF-9D6B-9E7145A6329F}" srcOrd="4" destOrd="0" parTransId="{7EC4000C-2C52-4E5C-AF4E-6272DEC1B850}" sibTransId="{B02B4B7B-4B33-450F-B217-7D262990658D}"/>
    <dgm:cxn modelId="{FA9D5B16-B102-4EDE-86B3-27810BB0371B}" type="presParOf" srcId="{FC6990F0-29BC-4F0A-9608-53B2C4B92175}" destId="{327B34BA-ACF3-459F-AEC7-414CECFB6ECB}" srcOrd="0" destOrd="0" presId="urn:microsoft.com/office/officeart/2005/8/layout/pList1#1"/>
    <dgm:cxn modelId="{6963FB27-7627-48A2-B8E9-E211364EA102}" type="presParOf" srcId="{327B34BA-ACF3-459F-AEC7-414CECFB6ECB}" destId="{F56A6D90-431E-47F3-8265-B7ECB4485999}" srcOrd="0" destOrd="0" presId="urn:microsoft.com/office/officeart/2005/8/layout/pList1#1"/>
    <dgm:cxn modelId="{B763F84F-478D-4343-B392-FDBF603A97BE}" type="presParOf" srcId="{327B34BA-ACF3-459F-AEC7-414CECFB6ECB}" destId="{02687ADD-7474-44C1-92F2-08F982B07BA7}" srcOrd="1" destOrd="0" presId="urn:microsoft.com/office/officeart/2005/8/layout/pList1#1"/>
    <dgm:cxn modelId="{6B1CE831-1CDD-4015-A2F8-AE38E2DFE534}" type="presParOf" srcId="{FC6990F0-29BC-4F0A-9608-53B2C4B92175}" destId="{A4DC1729-F3A1-46E4-B349-2976A0E0AB88}" srcOrd="1" destOrd="0" presId="urn:microsoft.com/office/officeart/2005/8/layout/pList1#1"/>
    <dgm:cxn modelId="{C2E81D4D-024F-4387-B64F-8AF4D727ED16}" type="presParOf" srcId="{FC6990F0-29BC-4F0A-9608-53B2C4B92175}" destId="{991CE31F-4CF2-41C9-AF09-DE7CD824D2C8}" srcOrd="2" destOrd="0" presId="urn:microsoft.com/office/officeart/2005/8/layout/pList1#1"/>
    <dgm:cxn modelId="{5285BBF3-D607-45FF-B58C-6C7895543550}" type="presParOf" srcId="{991CE31F-4CF2-41C9-AF09-DE7CD824D2C8}" destId="{9BFF5AF9-DED3-4A75-B2B1-682E01CD5ACD}" srcOrd="0" destOrd="0" presId="urn:microsoft.com/office/officeart/2005/8/layout/pList1#1"/>
    <dgm:cxn modelId="{BC8C0159-B6A0-479E-AC82-E630A8F2B525}" type="presParOf" srcId="{991CE31F-4CF2-41C9-AF09-DE7CD824D2C8}" destId="{8F316B7D-C7B5-4AAB-B2CE-4E22E3B9719A}" srcOrd="1" destOrd="0" presId="urn:microsoft.com/office/officeart/2005/8/layout/pList1#1"/>
    <dgm:cxn modelId="{67B59F43-25E9-4ACC-BA91-B918555F7BEB}" type="presParOf" srcId="{FC6990F0-29BC-4F0A-9608-53B2C4B92175}" destId="{D023CAEE-C959-4FF4-8879-1DDB7B54253A}" srcOrd="3" destOrd="0" presId="urn:microsoft.com/office/officeart/2005/8/layout/pList1#1"/>
    <dgm:cxn modelId="{69F36417-91DC-4F13-B175-B5884924BE48}" type="presParOf" srcId="{FC6990F0-29BC-4F0A-9608-53B2C4B92175}" destId="{CD34555A-DA44-4465-ADDC-3F3E0D5E0EA9}" srcOrd="4" destOrd="0" presId="urn:microsoft.com/office/officeart/2005/8/layout/pList1#1"/>
    <dgm:cxn modelId="{D39AA661-AB94-4A87-A17B-F30FADD4AE1C}" type="presParOf" srcId="{CD34555A-DA44-4465-ADDC-3F3E0D5E0EA9}" destId="{BFCDAE9D-444B-41FE-B936-35C75C42A524}" srcOrd="0" destOrd="0" presId="urn:microsoft.com/office/officeart/2005/8/layout/pList1#1"/>
    <dgm:cxn modelId="{AD404410-1D31-4F55-AA21-5B1EC2FBA6FF}" type="presParOf" srcId="{CD34555A-DA44-4465-ADDC-3F3E0D5E0EA9}" destId="{163DEECE-544A-4FB7-BB75-6CA657224E25}" srcOrd="1" destOrd="0" presId="urn:microsoft.com/office/officeart/2005/8/layout/pList1#1"/>
    <dgm:cxn modelId="{6CBC16D9-0EEA-4026-BD31-CCC0AD2D7AB7}" type="presParOf" srcId="{FC6990F0-29BC-4F0A-9608-53B2C4B92175}" destId="{C8AECB6D-13DB-4887-8FB7-ABCFBF7FF788}" srcOrd="5" destOrd="0" presId="urn:microsoft.com/office/officeart/2005/8/layout/pList1#1"/>
    <dgm:cxn modelId="{429F0A02-0A46-40C4-B450-DC1D7B7BD88C}" type="presParOf" srcId="{FC6990F0-29BC-4F0A-9608-53B2C4B92175}" destId="{EDEA2CA8-A60D-4F4E-8AF3-81478AB33789}" srcOrd="6" destOrd="0" presId="urn:microsoft.com/office/officeart/2005/8/layout/pList1#1"/>
    <dgm:cxn modelId="{045F9124-35E0-4BE2-B86E-1FD957F3F430}" type="presParOf" srcId="{EDEA2CA8-A60D-4F4E-8AF3-81478AB33789}" destId="{4B825437-971E-4D00-9478-F30B6FF3E41E}" srcOrd="0" destOrd="0" presId="urn:microsoft.com/office/officeart/2005/8/layout/pList1#1"/>
    <dgm:cxn modelId="{3FCEB30F-7676-4CEA-9BAA-A10317218826}" type="presParOf" srcId="{EDEA2CA8-A60D-4F4E-8AF3-81478AB33789}" destId="{C5820E86-8C1D-4D36-A4A3-94AFC8478F62}" srcOrd="1" destOrd="0" presId="urn:microsoft.com/office/officeart/2005/8/layout/pList1#1"/>
    <dgm:cxn modelId="{8E67A29A-69C8-4817-871E-1BB9CEE7F6DA}" type="presParOf" srcId="{FC6990F0-29BC-4F0A-9608-53B2C4B92175}" destId="{749F16D4-743C-43DE-AF27-719B30FB090F}" srcOrd="7" destOrd="0" presId="urn:microsoft.com/office/officeart/2005/8/layout/pList1#1"/>
    <dgm:cxn modelId="{461772DB-F0A6-4B0D-A656-4458520019DD}" type="presParOf" srcId="{FC6990F0-29BC-4F0A-9608-53B2C4B92175}" destId="{91E369D3-0E49-4C7E-AAF1-C24E4B2A7F11}" srcOrd="8" destOrd="0" presId="urn:microsoft.com/office/officeart/2005/8/layout/pList1#1"/>
    <dgm:cxn modelId="{7D9B709E-532F-45EA-8AF5-34D2932DAB3B}" type="presParOf" srcId="{91E369D3-0E49-4C7E-AAF1-C24E4B2A7F11}" destId="{F5855C68-9063-48F2-971C-B103DFA1BAB5}" srcOrd="0" destOrd="0" presId="urn:microsoft.com/office/officeart/2005/8/layout/pList1#1"/>
    <dgm:cxn modelId="{5EB4A9F2-EA6E-46FE-8267-61145CD2EFFD}" type="presParOf" srcId="{91E369D3-0E49-4C7E-AAF1-C24E4B2A7F11}" destId="{2EFB6177-3186-4C10-8D47-9AFB4506FD25}" srcOrd="1" destOrd="0" presId="urn:microsoft.com/office/officeart/2005/8/layout/pList1#1"/>
    <dgm:cxn modelId="{B6D38364-E9FA-42BF-9FC3-968AAF7CA72C}" type="presParOf" srcId="{FC6990F0-29BC-4F0A-9608-53B2C4B92175}" destId="{6891C3E1-8FD7-4308-99D2-9B97B9C76DD6}" srcOrd="9" destOrd="0" presId="urn:microsoft.com/office/officeart/2005/8/layout/pList1#1"/>
    <dgm:cxn modelId="{46091EAF-E873-4FD2-8975-D0C3B7802784}" type="presParOf" srcId="{FC6990F0-29BC-4F0A-9608-53B2C4B92175}" destId="{0D0B36C1-79F8-4BD8-BF27-71803D594C35}" srcOrd="10" destOrd="0" presId="urn:microsoft.com/office/officeart/2005/8/layout/pList1#1"/>
    <dgm:cxn modelId="{35764B5A-A0BB-4A12-A0F7-0FC3095CE62C}" type="presParOf" srcId="{0D0B36C1-79F8-4BD8-BF27-71803D594C35}" destId="{59CC943E-77A2-48DF-B18E-C85457B3048C}" srcOrd="0" destOrd="0" presId="urn:microsoft.com/office/officeart/2005/8/layout/pList1#1"/>
    <dgm:cxn modelId="{EC517760-60FC-49D2-B0A9-49C85BD6C494}" type="presParOf" srcId="{0D0B36C1-79F8-4BD8-BF27-71803D594C35}" destId="{0938118A-B7C5-4F9D-BCF6-705656B882E7}" srcOrd="1" destOrd="0" presId="urn:microsoft.com/office/officeart/2005/8/layout/pList1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757DC8C-C81F-4283-B635-4FAE4E8D6BFF}">
      <dsp:nvSpPr>
        <dsp:cNvPr id="0" name=""/>
        <dsp:cNvSpPr/>
      </dsp:nvSpPr>
      <dsp:spPr>
        <a:xfrm>
          <a:off x="68936" y="2876"/>
          <a:ext cx="2077315" cy="1044648"/>
        </a:xfrm>
        <a:prstGeom prst="rect">
          <a:avLst/>
        </a:prstGeom>
        <a:solidFill>
          <a:srgbClr val="00B0F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prosinec</a:t>
          </a:r>
          <a:endParaRPr lang="cs-CZ" sz="3600" kern="1200" dirty="0"/>
        </a:p>
      </dsp:txBody>
      <dsp:txXfrm>
        <a:off x="68936" y="2876"/>
        <a:ext cx="2077315" cy="1044648"/>
      </dsp:txXfrm>
    </dsp:sp>
    <dsp:sp modelId="{B1B35349-80B1-4C4B-B514-1FBD9F2ECAE5}">
      <dsp:nvSpPr>
        <dsp:cNvPr id="0" name=""/>
        <dsp:cNvSpPr/>
      </dsp:nvSpPr>
      <dsp:spPr>
        <a:xfrm>
          <a:off x="2231318" y="38438"/>
          <a:ext cx="2181264" cy="995490"/>
        </a:xfrm>
        <a:prstGeom prst="rect">
          <a:avLst/>
        </a:prstGeom>
        <a:solidFill>
          <a:srgbClr val="00B0F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leden</a:t>
          </a:r>
          <a:endParaRPr lang="cs-CZ" sz="4400" kern="1200" dirty="0"/>
        </a:p>
      </dsp:txBody>
      <dsp:txXfrm>
        <a:off x="2231318" y="38438"/>
        <a:ext cx="2181264" cy="995490"/>
      </dsp:txXfrm>
    </dsp:sp>
    <dsp:sp modelId="{1243E0EE-5212-42B8-810C-FD35B4C0A56F}">
      <dsp:nvSpPr>
        <dsp:cNvPr id="0" name=""/>
        <dsp:cNvSpPr/>
      </dsp:nvSpPr>
      <dsp:spPr>
        <a:xfrm>
          <a:off x="4536502" y="73988"/>
          <a:ext cx="1798752" cy="934119"/>
        </a:xfrm>
        <a:prstGeom prst="rect">
          <a:avLst/>
        </a:prstGeom>
        <a:solidFill>
          <a:srgbClr val="00B0F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únor</a:t>
          </a:r>
          <a:endParaRPr lang="cs-CZ" sz="4400" kern="1200" dirty="0"/>
        </a:p>
      </dsp:txBody>
      <dsp:txXfrm>
        <a:off x="4536502" y="73988"/>
        <a:ext cx="1798752" cy="934119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6A6D90-431E-47F3-8265-B7ECB4485999}">
      <dsp:nvSpPr>
        <dsp:cNvPr id="0" name=""/>
        <dsp:cNvSpPr/>
      </dsp:nvSpPr>
      <dsp:spPr>
        <a:xfrm>
          <a:off x="696073" y="187"/>
          <a:ext cx="1565163" cy="1078397"/>
        </a:xfrm>
        <a:prstGeom prst="round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687ADD-7474-44C1-92F2-08F982B07BA7}">
      <dsp:nvSpPr>
        <dsp:cNvPr id="0" name=""/>
        <dsp:cNvSpPr/>
      </dsp:nvSpPr>
      <dsp:spPr>
        <a:xfrm>
          <a:off x="696073" y="1078584"/>
          <a:ext cx="1565163" cy="580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rgbClr val="FF0000"/>
              </a:solidFill>
            </a:rPr>
            <a:t>ježek</a:t>
          </a:r>
          <a:endParaRPr lang="cs-CZ" sz="2600" b="1" kern="1200" dirty="0">
            <a:solidFill>
              <a:srgbClr val="FF0000"/>
            </a:solidFill>
          </a:endParaRPr>
        </a:p>
      </dsp:txBody>
      <dsp:txXfrm>
        <a:off x="696073" y="1078584"/>
        <a:ext cx="1565163" cy="580675"/>
      </dsp:txXfrm>
    </dsp:sp>
    <dsp:sp modelId="{9BFF5AF9-DED3-4A75-B2B1-682E01CD5ACD}">
      <dsp:nvSpPr>
        <dsp:cNvPr id="0" name=""/>
        <dsp:cNvSpPr/>
      </dsp:nvSpPr>
      <dsp:spPr>
        <a:xfrm>
          <a:off x="2417818" y="187"/>
          <a:ext cx="1565163" cy="1078397"/>
        </a:xfrm>
        <a:prstGeom prst="round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316B7D-C7B5-4AAB-B2CE-4E22E3B9719A}">
      <dsp:nvSpPr>
        <dsp:cNvPr id="0" name=""/>
        <dsp:cNvSpPr/>
      </dsp:nvSpPr>
      <dsp:spPr>
        <a:xfrm>
          <a:off x="2417818" y="1078584"/>
          <a:ext cx="1565163" cy="580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rgbClr val="FF0000"/>
              </a:solidFill>
            </a:rPr>
            <a:t>divočák</a:t>
          </a:r>
          <a:endParaRPr lang="cs-CZ" sz="2600" b="1" kern="1200" dirty="0">
            <a:solidFill>
              <a:srgbClr val="FF0000"/>
            </a:solidFill>
          </a:endParaRPr>
        </a:p>
      </dsp:txBody>
      <dsp:txXfrm>
        <a:off x="2417818" y="1078584"/>
        <a:ext cx="1565163" cy="580675"/>
      </dsp:txXfrm>
    </dsp:sp>
    <dsp:sp modelId="{BFCDAE9D-444B-41FE-B936-35C75C42A524}">
      <dsp:nvSpPr>
        <dsp:cNvPr id="0" name=""/>
        <dsp:cNvSpPr/>
      </dsp:nvSpPr>
      <dsp:spPr>
        <a:xfrm>
          <a:off x="4139563" y="187"/>
          <a:ext cx="1565163" cy="1078397"/>
        </a:xfrm>
        <a:prstGeom prst="round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3DEECE-544A-4FB7-BB75-6CA657224E25}">
      <dsp:nvSpPr>
        <dsp:cNvPr id="0" name=""/>
        <dsp:cNvSpPr/>
      </dsp:nvSpPr>
      <dsp:spPr>
        <a:xfrm>
          <a:off x="4139563" y="1078584"/>
          <a:ext cx="1565163" cy="580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rgbClr val="FF0000"/>
              </a:solidFill>
            </a:rPr>
            <a:t>liška</a:t>
          </a:r>
          <a:endParaRPr lang="cs-CZ" sz="2600" b="1" kern="1200" dirty="0">
            <a:solidFill>
              <a:srgbClr val="FF0000"/>
            </a:solidFill>
          </a:endParaRPr>
        </a:p>
      </dsp:txBody>
      <dsp:txXfrm>
        <a:off x="4139563" y="1078584"/>
        <a:ext cx="1565163" cy="580675"/>
      </dsp:txXfrm>
    </dsp:sp>
    <dsp:sp modelId="{4B825437-971E-4D00-9478-F30B6FF3E41E}">
      <dsp:nvSpPr>
        <dsp:cNvPr id="0" name=""/>
        <dsp:cNvSpPr/>
      </dsp:nvSpPr>
      <dsp:spPr>
        <a:xfrm>
          <a:off x="696073" y="1815776"/>
          <a:ext cx="1565163" cy="1078397"/>
        </a:xfrm>
        <a:prstGeom prst="roundRect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20E86-8C1D-4D36-A4A3-94AFC8478F62}">
      <dsp:nvSpPr>
        <dsp:cNvPr id="0" name=""/>
        <dsp:cNvSpPr/>
      </dsp:nvSpPr>
      <dsp:spPr>
        <a:xfrm>
          <a:off x="696073" y="2894174"/>
          <a:ext cx="1565163" cy="580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rgbClr val="FF0000"/>
              </a:solidFill>
            </a:rPr>
            <a:t>srna</a:t>
          </a:r>
          <a:endParaRPr lang="cs-CZ" sz="2600" b="1" kern="1200" dirty="0">
            <a:solidFill>
              <a:srgbClr val="FF0000"/>
            </a:solidFill>
          </a:endParaRPr>
        </a:p>
      </dsp:txBody>
      <dsp:txXfrm>
        <a:off x="696073" y="2894174"/>
        <a:ext cx="1565163" cy="580675"/>
      </dsp:txXfrm>
    </dsp:sp>
    <dsp:sp modelId="{F5855C68-9063-48F2-971C-B103DFA1BAB5}">
      <dsp:nvSpPr>
        <dsp:cNvPr id="0" name=""/>
        <dsp:cNvSpPr/>
      </dsp:nvSpPr>
      <dsp:spPr>
        <a:xfrm>
          <a:off x="2417818" y="1815776"/>
          <a:ext cx="1565163" cy="1078397"/>
        </a:xfrm>
        <a:prstGeom prst="roundRect">
          <a:avLst/>
        </a:prstGeom>
        <a:blipFill rotWithShape="1">
          <a:blip xmlns:r="http://schemas.openxmlformats.org/officeDocument/2006/relationships" r:embed="rId5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FB6177-3186-4C10-8D47-9AFB4506FD25}">
      <dsp:nvSpPr>
        <dsp:cNvPr id="0" name=""/>
        <dsp:cNvSpPr/>
      </dsp:nvSpPr>
      <dsp:spPr>
        <a:xfrm>
          <a:off x="2417818" y="2894174"/>
          <a:ext cx="1565163" cy="580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rgbClr val="FF0000"/>
              </a:solidFill>
            </a:rPr>
            <a:t>vrabec</a:t>
          </a:r>
          <a:endParaRPr lang="cs-CZ" sz="2600" b="1" kern="1200" dirty="0">
            <a:solidFill>
              <a:srgbClr val="FF0000"/>
            </a:solidFill>
          </a:endParaRPr>
        </a:p>
      </dsp:txBody>
      <dsp:txXfrm>
        <a:off x="2417818" y="2894174"/>
        <a:ext cx="1565163" cy="580675"/>
      </dsp:txXfrm>
    </dsp:sp>
    <dsp:sp modelId="{59CC943E-77A2-48DF-B18E-C85457B3048C}">
      <dsp:nvSpPr>
        <dsp:cNvPr id="0" name=""/>
        <dsp:cNvSpPr/>
      </dsp:nvSpPr>
      <dsp:spPr>
        <a:xfrm>
          <a:off x="4139563" y="1815776"/>
          <a:ext cx="1565163" cy="1078397"/>
        </a:xfrm>
        <a:prstGeom prst="roundRect">
          <a:avLst/>
        </a:prstGeom>
        <a:blipFill rotWithShape="1">
          <a:blip xmlns:r="http://schemas.openxmlformats.org/officeDocument/2006/relationships" r:embed="rId6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38118A-B7C5-4F9D-BCF6-705656B882E7}">
      <dsp:nvSpPr>
        <dsp:cNvPr id="0" name=""/>
        <dsp:cNvSpPr/>
      </dsp:nvSpPr>
      <dsp:spPr>
        <a:xfrm>
          <a:off x="4139563" y="2894174"/>
          <a:ext cx="1565163" cy="580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rgbClr val="FF0000"/>
              </a:solidFill>
            </a:rPr>
            <a:t>člověk</a:t>
          </a:r>
          <a:endParaRPr lang="cs-CZ" sz="2600" b="1" kern="1200" dirty="0">
            <a:solidFill>
              <a:srgbClr val="FF0000"/>
            </a:solidFill>
          </a:endParaRPr>
        </a:p>
      </dsp:txBody>
      <dsp:txXfrm>
        <a:off x="4139563" y="2894174"/>
        <a:ext cx="1565163" cy="580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1#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openxmlformats.org/officeDocument/2006/relationships/image" Target="../media/image15.wmf"/><Relationship Id="rId10" Type="http://schemas.openxmlformats.org/officeDocument/2006/relationships/image" Target="../media/image12.png"/><Relationship Id="rId4" Type="http://schemas.openxmlformats.org/officeDocument/2006/relationships/image" Target="../media/image9.png"/><Relationship Id="rId9" Type="http://schemas.microsoft.com/office/2007/relationships/hdphoto" Target="../media/hdphoto4.wdp"/><Relationship Id="rId1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13" Type="http://schemas.openxmlformats.org/officeDocument/2006/relationships/image" Target="../media/image28.jpe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7.w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6.wmf"/><Relationship Id="rId5" Type="http://schemas.openxmlformats.org/officeDocument/2006/relationships/image" Target="../media/image19.png"/><Relationship Id="rId10" Type="http://schemas.openxmlformats.org/officeDocument/2006/relationships/image" Target="../media/image25.wmf"/><Relationship Id="rId4" Type="http://schemas.openxmlformats.org/officeDocument/2006/relationships/image" Target="../media/image18.png"/><Relationship Id="rId9" Type="http://schemas.openxmlformats.org/officeDocument/2006/relationships/image" Target="../media/image2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wmf"/><Relationship Id="rId4" Type="http://schemas.openxmlformats.org/officeDocument/2006/relationships/image" Target="../media/image3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Relationship Id="rId4" Type="http://schemas.microsoft.com/office/2007/relationships/hdphoto" Target="../media/hdphoto7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eg"/><Relationship Id="rId4" Type="http://schemas.openxmlformats.org/officeDocument/2006/relationships/hyperlink" Target="http://www.predskolaci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Jana Ottová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49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PRVOUKA</a:t>
            </a:r>
            <a:br>
              <a:rPr lang="cs-CZ" sz="49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4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Zima v přírodě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420292234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VY_32_INOVACE_41_PRV_08</a:t>
                      </a: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PRVOUKA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Zima v přírodě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l-PL" sz="1100" dirty="0" smtClean="0">
                          <a:latin typeface="Arial" pitchFamily="34" charset="0"/>
                          <a:cs typeface="Arial" pitchFamily="34" charset="0"/>
                        </a:rPr>
                        <a:t>Seznámení s přírodou v</a:t>
                      </a:r>
                      <a:r>
                        <a:rPr lang="pl-PL" sz="1100" baseline="0" dirty="0" smtClean="0">
                          <a:latin typeface="Arial" pitchFamily="34" charset="0"/>
                          <a:cs typeface="Arial" pitchFamily="34" charset="0"/>
                        </a:rPr>
                        <a:t> zimě</a:t>
                      </a:r>
                      <a:endParaRPr lang="pl-PL" sz="110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l-PL" sz="1100" dirty="0" smtClean="0">
                          <a:latin typeface="Arial" pitchFamily="34" charset="0"/>
                          <a:cs typeface="Arial" pitchFamily="34" charset="0"/>
                        </a:rPr>
                        <a:t>Znát proměny přírody v</a:t>
                      </a:r>
                      <a:r>
                        <a:rPr lang="pl-PL" sz="1100" baseline="0" dirty="0" smtClean="0">
                          <a:latin typeface="Arial" pitchFamily="34" charset="0"/>
                          <a:cs typeface="Arial" pitchFamily="34" charset="0"/>
                        </a:rPr>
                        <a:t> zimě</a:t>
                      </a:r>
                      <a:endParaRPr lang="pl-PL" sz="110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ZŠ/1.-3.ročník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22.2.2013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5085184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Zimní měsíce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296449951"/>
              </p:ext>
            </p:extLst>
          </p:nvPr>
        </p:nvGraphicFramePr>
        <p:xfrm>
          <a:off x="1115616" y="1052736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Jana\AppData\Local\Microsoft\Windows\Temporary Internet Files\Content.IE5\F0P7W80E\MP90042265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85264"/>
            <a:ext cx="2708541" cy="181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71ZA9Z0J\MP90042214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92548"/>
            <a:ext cx="2770447" cy="1844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41848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14895" y="5229200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Počasí v zimě</a:t>
            </a:r>
            <a:endParaRPr lang="cs-CZ" dirty="0"/>
          </a:p>
        </p:txBody>
      </p:sp>
      <p:pic>
        <p:nvPicPr>
          <p:cNvPr id="5" name="Picture 2" descr="C:\Users\Jana\AppData\Local\Microsoft\Windows\Temporary Internet Files\Content.IE5\71ZA9Z0J\MP900425317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2682" y="692696"/>
            <a:ext cx="2556401" cy="2045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Jana\AppData\Local\Microsoft\Windows\Temporary Internet Files\Content.IE5\Y1IASAEO\MP9004069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306149"/>
            <a:ext cx="2555776" cy="1703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\AppData\Local\Microsoft\Windows\Temporary Internet Files\Content.IE5\JTLQX1NS\MP90043373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288281"/>
            <a:ext cx="2289448" cy="166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\AppData\Local\Microsoft\Windows\Temporary Internet Files\Content.IE5\F0P7W80E\MP9004490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64704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03703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4941168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Oblečení v zimě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95767" l="992" r="8988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792012" y="2947005"/>
            <a:ext cx="2382076" cy="1786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100000" l="100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359802" y="3113984"/>
            <a:ext cx="1628572" cy="1861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7952" l="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043608" y="2996952"/>
            <a:ext cx="1604516" cy="2136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30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915816" y="2812753"/>
            <a:ext cx="1440607" cy="1920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0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667" b="100000" l="0" r="982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585795" y="513950"/>
            <a:ext cx="2600034" cy="2600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2" cstate="email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492871" y="637202"/>
            <a:ext cx="1156097" cy="2466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 descr="C:\Users\Jana\AppData\Local\Microsoft\Windows\Temporary Internet Files\Content.IE5\JTLQX1NS\MC90021562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797025"/>
            <a:ext cx="1921139" cy="184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Jana\AppData\Local\Microsoft\Windows\Temporary Internet Files\Content.IE5\JTLQX1NS\MC900232970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03584" y="1208394"/>
            <a:ext cx="1798646" cy="1323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42047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4869160"/>
            <a:ext cx="6512511" cy="1143000"/>
          </a:xfrm>
        </p:spPr>
        <p:txBody>
          <a:bodyPr/>
          <a:lstStyle/>
          <a:p>
            <a:pPr algn="ctr"/>
            <a:r>
              <a:rPr lang="cs-CZ" sz="3200" dirty="0" smtClean="0"/>
              <a:t>V zimě můžeme pozorovat stopy ve sněhu</a:t>
            </a:r>
            <a:endParaRPr lang="cs-CZ" sz="3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3987680783"/>
              </p:ext>
            </p:extLst>
          </p:nvPr>
        </p:nvGraphicFramePr>
        <p:xfrm>
          <a:off x="1143000" y="73183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4031677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4797152"/>
            <a:ext cx="6512511" cy="1143000"/>
          </a:xfrm>
        </p:spPr>
        <p:txBody>
          <a:bodyPr/>
          <a:lstStyle/>
          <a:p>
            <a:pPr algn="ctr"/>
            <a:r>
              <a:rPr lang="cs-CZ" sz="3600" dirty="0" smtClean="0"/>
              <a:t>Byl jsi pozorný? Pokus se přiřadit stopy k obrázkům.</a:t>
            </a:r>
            <a:endParaRPr lang="cs-CZ" sz="3600" dirty="0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521543"/>
            <a:ext cx="1566863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" name="Zaoblený obdélník 23"/>
          <p:cNvSpPr/>
          <p:nvPr/>
        </p:nvSpPr>
        <p:spPr>
          <a:xfrm>
            <a:off x="757276" y="1772816"/>
            <a:ext cx="1565163" cy="1078397"/>
          </a:xfrm>
          <a:prstGeom prst="roundRect">
            <a:avLst/>
          </a:prstGeom>
          <a:blipFill rotWithShape="1">
            <a:blip r:embed="rId3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25" name="Zaoblený obdélník 24"/>
          <p:cNvSpPr/>
          <p:nvPr/>
        </p:nvSpPr>
        <p:spPr>
          <a:xfrm>
            <a:off x="7118528" y="3212975"/>
            <a:ext cx="1565163" cy="1078397"/>
          </a:xfrm>
          <a:prstGeom prst="roundRect">
            <a:avLst/>
          </a:prstGeom>
          <a:blipFill rotWithShape="1">
            <a:blip r:embed="rId4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26" name="Zaoblený obdélník 25"/>
          <p:cNvSpPr/>
          <p:nvPr/>
        </p:nvSpPr>
        <p:spPr>
          <a:xfrm>
            <a:off x="7092280" y="1821954"/>
            <a:ext cx="1565163" cy="1078397"/>
          </a:xfrm>
          <a:prstGeom prst="roundRect">
            <a:avLst/>
          </a:prstGeom>
          <a:blipFill rotWithShape="1">
            <a:blip r:embed="rId5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27" name="Zaoblený obdélník 26"/>
          <p:cNvSpPr/>
          <p:nvPr/>
        </p:nvSpPr>
        <p:spPr>
          <a:xfrm>
            <a:off x="775582" y="3212976"/>
            <a:ext cx="1565163" cy="1078397"/>
          </a:xfrm>
          <a:prstGeom prst="roundRect">
            <a:avLst/>
          </a:prstGeom>
          <a:blipFill rotWithShape="1">
            <a:blip r:embed="rId6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28" name="Zaoblený obdélník 27"/>
          <p:cNvSpPr/>
          <p:nvPr/>
        </p:nvSpPr>
        <p:spPr>
          <a:xfrm>
            <a:off x="7031075" y="461754"/>
            <a:ext cx="1565163" cy="1078397"/>
          </a:xfrm>
          <a:prstGeom prst="roundRect">
            <a:avLst/>
          </a:prstGeom>
          <a:blipFill rotWithShape="1">
            <a:blip r:embed="rId7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pic>
        <p:nvPicPr>
          <p:cNvPr id="3074" name="Picture 2" descr="C:\Users\Jana\AppData\Local\Microsoft\Windows\Temporary Internet Files\Content.IE5\JTLQX1NS\MP90044838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5831" y="562117"/>
            <a:ext cx="1655676" cy="1103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\AppData\Local\Microsoft\Windows\Temporary Internet Files\Content.IE5\F0P7W80E\MC90044139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0793" y="3255932"/>
            <a:ext cx="1146154" cy="1126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\AppData\Local\Microsoft\Windows\Temporary Internet Files\Content.IE5\71ZA9Z0J\MC90034698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3813" y="521543"/>
            <a:ext cx="1523945" cy="1083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\AppData\Local\Microsoft\Windows\Temporary Internet Files\Content.IE5\JTLQX1NS\MC90044055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3045" y="1788948"/>
            <a:ext cx="885482" cy="1389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\AppData\Local\Microsoft\Windows\Temporary Internet Files\Content.IE5\71ZA9Z0J\MC90029721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7388" y="3299295"/>
            <a:ext cx="1796796" cy="1100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na\AppData\Local\Microsoft\Windows\Temporary Internet Files\Content.IE5\F0P7W80E\MP900407214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829288"/>
            <a:ext cx="1023099" cy="1349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0446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406" y="4869160"/>
            <a:ext cx="6512511" cy="1143000"/>
          </a:xfrm>
        </p:spPr>
        <p:txBody>
          <a:bodyPr/>
          <a:lstStyle/>
          <a:p>
            <a:pPr algn="ctr"/>
            <a:r>
              <a:rPr lang="cs-CZ" sz="4400" dirty="0" smtClean="0"/>
              <a:t>Vyber pouze zimní sporty</a:t>
            </a:r>
            <a:endParaRPr lang="cs-CZ" sz="4400" dirty="0"/>
          </a:p>
        </p:txBody>
      </p:sp>
      <p:pic>
        <p:nvPicPr>
          <p:cNvPr id="2057" name="Picture 9" descr="C:\Users\ottova\AppData\Local\Microsoft\Windows\Temporary Internet Files\Content.IE5\F4DQPT3H\MP9004089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2133" y="3253083"/>
            <a:ext cx="1736099" cy="1158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\AppData\Local\Microsoft\Windows\Temporary Internet Files\Content.IE5\JTLQX1NS\MC9004405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733101"/>
            <a:ext cx="12128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a\AppData\Local\Microsoft\Windows\Temporary Internet Files\Content.IE5\F0P7W80E\MP9004231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1463" y="3137251"/>
            <a:ext cx="1891855" cy="1253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na\AppData\Local\Microsoft\Windows\Temporary Internet Files\Content.IE5\71ZA9Z0J\MC900435839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9193" y="923208"/>
            <a:ext cx="1638693" cy="1638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na\AppData\Local\Microsoft\Windows\Temporary Internet Files\Content.IE5\Y1IASAEO\MP90044248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6279" y="1053306"/>
            <a:ext cx="2339752" cy="1480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Jana\AppData\Local\Microsoft\Windows\Temporary Internet Files\Content.IE5\JTLQX1NS\MP90044839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0702" y="3212976"/>
            <a:ext cx="1805577" cy="1203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6082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4653136"/>
            <a:ext cx="6512511" cy="1143000"/>
          </a:xfrm>
        </p:spPr>
        <p:txBody>
          <a:bodyPr/>
          <a:lstStyle/>
          <a:p>
            <a:pPr algn="ctr"/>
            <a:r>
              <a:rPr lang="cs-CZ" sz="3200" dirty="0" smtClean="0"/>
              <a:t>Uhodneš hádanky o zimě? </a:t>
            </a:r>
            <a:br>
              <a:rPr lang="cs-CZ" sz="3200" dirty="0" smtClean="0"/>
            </a:br>
            <a:r>
              <a:rPr lang="cs-CZ" sz="3200" dirty="0"/>
              <a:t> </a:t>
            </a:r>
            <a:r>
              <a:rPr lang="cs-CZ" sz="3200" dirty="0" smtClean="0"/>
              <a:t>                             Jiří  Žáček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Celý bílý, celý ztuhlý,  nos má </a:t>
            </a:r>
            <a:r>
              <a:rPr lang="cs-CZ" sz="2400" b="1" dirty="0" smtClean="0">
                <a:solidFill>
                  <a:srgbClr val="0070C0"/>
                </a:solidFill>
              </a:rPr>
              <a:t>                z </a:t>
            </a:r>
            <a:r>
              <a:rPr lang="cs-CZ" sz="2400" b="1" dirty="0" smtClean="0">
                <a:solidFill>
                  <a:srgbClr val="0070C0"/>
                </a:solidFill>
              </a:rPr>
              <a:t>mrkve, oči z uhlí. Hledí smutně do kraje, ví, že z jara roztaje. Kdo je to?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Když je venku sníh a led, když je venku fujavice, kam se schová prstů pět? Do huňaté ……………….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228184" y="3180603"/>
            <a:ext cx="1710318" cy="1285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 descr="C:\Users\Jana\AppData\Local\Microsoft\Windows\Temporary Internet Files\Content.IE5\71ZA9Z0J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backgroundMark x1="53619" y1="61660" x2="53619" y2="61660"/>
                        <a14:backgroundMark x1="13238" y1="59157" x2="13238" y2="591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159465"/>
            <a:ext cx="2208073" cy="1651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48420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608512"/>
          </a:xfrm>
        </p:spPr>
        <p:txBody>
          <a:bodyPr>
            <a:normAutofit fontScale="77500" lnSpcReduction="20000"/>
          </a:bodyPr>
          <a:lstStyle/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4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</a:t>
            </a:r>
            <a:r>
              <a:rPr lang="cs-CZ" sz="14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www.predskolaci.cz</a:t>
            </a: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 algn="l"/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4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4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4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4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400" dirty="0" smtClean="0">
                <a:latin typeface="Arial"/>
                <a:ea typeface="Times New Roman"/>
              </a:rPr>
              <a:t>„Materiál </a:t>
            </a:r>
            <a:r>
              <a:rPr lang="cs-CZ" sz="14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31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31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3777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57669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337</TotalTime>
  <Words>318</Words>
  <Application>Microsoft Office PowerPoint</Application>
  <PresentationFormat>Předvádění na obrazovce (4:3)</PresentationFormat>
  <Paragraphs>72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PRVOUKA  Zima v přírodě</vt:lpstr>
      <vt:lpstr>Snímek 2</vt:lpstr>
      <vt:lpstr>Zimní měsíce</vt:lpstr>
      <vt:lpstr>Počasí v zimě</vt:lpstr>
      <vt:lpstr>Oblečení v zimě</vt:lpstr>
      <vt:lpstr>V zimě můžeme pozorovat stopy ve sněhu</vt:lpstr>
      <vt:lpstr>Byl jsi pozorný? Pokus se přiřadit stopy k obrázkům.</vt:lpstr>
      <vt:lpstr>Vyber pouze zimní sporty</vt:lpstr>
      <vt:lpstr>Uhodneš hádanky o zimě?                                Jiří  Žáček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</dc:title>
  <dc:creator>Jana Ottová</dc:creator>
  <cp:lastModifiedBy>Dum</cp:lastModifiedBy>
  <cp:revision>44</cp:revision>
  <dcterms:created xsi:type="dcterms:W3CDTF">2012-06-27T08:54:30Z</dcterms:created>
  <dcterms:modified xsi:type="dcterms:W3CDTF">2013-08-26T11:20:50Z</dcterms:modified>
</cp:coreProperties>
</file>