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4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pPr/>
              <a:t>26.8.2013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26.8.2013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hf sldNum="0" hd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image" Target="../media/image22.wmf"/><Relationship Id="rId3" Type="http://schemas.microsoft.com/office/2007/relationships/hdphoto" Target="../media/hdphoto1.wdp"/><Relationship Id="rId7" Type="http://schemas.microsoft.com/office/2007/relationships/hdphoto" Target="../media/hdphoto2.wdp"/><Relationship Id="rId12" Type="http://schemas.microsoft.com/office/2007/relationships/hdphoto" Target="../media/hdphoto3.wdp"/><Relationship Id="rId2" Type="http://schemas.openxmlformats.org/officeDocument/2006/relationships/image" Target="../media/image14.pn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1.png"/><Relationship Id="rId5" Type="http://schemas.openxmlformats.org/officeDocument/2006/relationships/image" Target="../media/image16.png"/><Relationship Id="rId15" Type="http://schemas.openxmlformats.org/officeDocument/2006/relationships/image" Target="../media/image24.png"/><Relationship Id="rId10" Type="http://schemas.openxmlformats.org/officeDocument/2006/relationships/image" Target="../media/image20.wmf"/><Relationship Id="rId4" Type="http://schemas.openxmlformats.org/officeDocument/2006/relationships/image" Target="../media/image15.wmf"/><Relationship Id="rId9" Type="http://schemas.openxmlformats.org/officeDocument/2006/relationships/image" Target="../media/image19.wmf"/><Relationship Id="rId1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image" Target="../media/image27.wmf"/><Relationship Id="rId7" Type="http://schemas.microsoft.com/office/2007/relationships/hdphoto" Target="../media/hdphoto4.wdp"/><Relationship Id="rId12" Type="http://schemas.openxmlformats.org/officeDocument/2006/relationships/image" Target="../media/image35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34.wmf"/><Relationship Id="rId5" Type="http://schemas.openxmlformats.org/officeDocument/2006/relationships/image" Target="../media/image29.wmf"/><Relationship Id="rId10" Type="http://schemas.openxmlformats.org/officeDocument/2006/relationships/image" Target="../media/image33.wmf"/><Relationship Id="rId4" Type="http://schemas.openxmlformats.org/officeDocument/2006/relationships/image" Target="../media/image28.wmf"/><Relationship Id="rId9" Type="http://schemas.openxmlformats.org/officeDocument/2006/relationships/image" Target="../media/image32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hyperlink" Target="http://www.lemar.cz/realizace-predsin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Zpracovala: Mgr. Jana Ottová</a:t>
            </a:r>
            <a:endParaRPr lang="cs-CZ" sz="20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cs-CZ" sz="44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PRVOUKA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4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omov – jak bydlíme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xmlns="" val="3894217253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VY_32_INOVACE_41_PRV_05</a:t>
                      </a: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PRVOUKA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Domov – jak bydlíme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Jana Ottová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 různými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druhy bydlení, s částmi bytu, domova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Pojmenovat  části domova, vědět, k jakým činnostem se užívají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ZŠ/1. - 3.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12.4.2013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5013176"/>
            <a:ext cx="6512511" cy="1143000"/>
          </a:xfrm>
        </p:spPr>
        <p:txBody>
          <a:bodyPr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Domov mají lidé v různých domech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0" name="Picture 2" descr="C:\Users\Jana\AppData\Local\Microsoft\Windows\Temporary Internet Files\Content.IE5\7ICAMBW3\MC90043422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2789" y="1856968"/>
            <a:ext cx="1826344" cy="2423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Jana\AppData\Local\Microsoft\Windows\Temporary Internet Files\Content.IE5\7ICAMBW3\MC9002316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8626" y="908720"/>
            <a:ext cx="2450805" cy="1888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Jana\AppData\Local\Microsoft\Windows\Temporary Internet Files\Content.IE5\Q9YQAQCZ\MP90040007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55343" y="2904692"/>
            <a:ext cx="2444087" cy="1955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Jana\AppData\Local\Microsoft\Windows\Temporary Internet Files\Content.IE5\20LIALXQ\MP90044242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59133" y="896826"/>
            <a:ext cx="2615335" cy="1920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Jana\AppData\Local\Microsoft\Windows\Temporary Internet Files\Content.IE5\Q9YQAQCZ\MC9002823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5488" y="2797086"/>
            <a:ext cx="2362624" cy="207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959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835696" y="4725144"/>
            <a:ext cx="6512511" cy="1143000"/>
          </a:xfrm>
        </p:spPr>
        <p:txBody>
          <a:bodyPr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Náš domov .</a:t>
            </a:r>
            <a:br>
              <a:rPr lang="cs-CZ" sz="3200" dirty="0" smtClean="0">
                <a:solidFill>
                  <a:srgbClr val="FF0000"/>
                </a:solidFill>
              </a:rPr>
            </a:br>
            <a:r>
              <a:rPr lang="cs-CZ" sz="2400" dirty="0">
                <a:solidFill>
                  <a:srgbClr val="FF0000"/>
                </a:solidFill>
              </a:rPr>
              <a:t>P</a:t>
            </a:r>
            <a:r>
              <a:rPr lang="cs-CZ" sz="2400" dirty="0" smtClean="0">
                <a:solidFill>
                  <a:srgbClr val="FF0000"/>
                </a:solidFill>
              </a:rPr>
              <a:t>ojmenuj místnost na obrázku, </a:t>
            </a:r>
            <a:r>
              <a:rPr lang="cs-CZ" sz="2400" dirty="0" smtClean="0">
                <a:solidFill>
                  <a:srgbClr val="FF0000"/>
                </a:solidFill>
              </a:rPr>
              <a:t>řekni, </a:t>
            </a:r>
            <a:r>
              <a:rPr lang="cs-CZ" sz="2400" dirty="0" smtClean="0">
                <a:solidFill>
                  <a:srgbClr val="FF0000"/>
                </a:solidFill>
              </a:rPr>
              <a:t>co v ní děláme a co do ní patří. 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92161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5423908" y="716720"/>
            <a:ext cx="2088232" cy="914400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4">
                    <a:lumMod val="50000"/>
                  </a:schemeClr>
                </a:solidFill>
              </a:rPr>
              <a:t>kuchyň</a:t>
            </a:r>
            <a:endParaRPr lang="cs-CZ" sz="32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259632" y="3529928"/>
            <a:ext cx="1368152" cy="72352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sporák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2771800" y="3529928"/>
            <a:ext cx="1656184" cy="72352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lednička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572000" y="3491055"/>
            <a:ext cx="1296144" cy="76240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accent2">
                    <a:lumMod val="50000"/>
                  </a:schemeClr>
                </a:solidFill>
              </a:rPr>
              <a:t>s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tůl a židle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999972" y="3521655"/>
            <a:ext cx="1512168" cy="72352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nádobí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146" name="Picture 2" descr="C:\Users\Jana\AppData\Local\Microsoft\Windows\Temporary Internet Files\Content.IE5\D8D3GBN2\MP90044828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8144" y="870400"/>
            <a:ext cx="3811928" cy="2533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55029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4725144"/>
            <a:ext cx="6512511" cy="1143000"/>
          </a:xfrm>
        </p:spPr>
        <p:txBody>
          <a:bodyPr/>
          <a:lstStyle/>
          <a:p>
            <a:pPr algn="ctr"/>
            <a:r>
              <a:rPr lang="cs-CZ" sz="3200" dirty="0">
                <a:solidFill>
                  <a:srgbClr val="FF0000"/>
                </a:solidFill>
              </a:rPr>
              <a:t>Náš domov .</a:t>
            </a:r>
            <a:br>
              <a:rPr lang="cs-CZ" sz="3200" dirty="0">
                <a:solidFill>
                  <a:srgbClr val="FF0000"/>
                </a:solidFill>
              </a:rPr>
            </a:br>
            <a:r>
              <a:rPr lang="cs-CZ" sz="2400" dirty="0">
                <a:solidFill>
                  <a:srgbClr val="FF0000"/>
                </a:solidFill>
              </a:rPr>
              <a:t>Pojmenuj místnost na obrázku, </a:t>
            </a:r>
            <a:r>
              <a:rPr lang="cs-CZ" sz="2400" dirty="0" smtClean="0">
                <a:solidFill>
                  <a:srgbClr val="FF0000"/>
                </a:solidFill>
              </a:rPr>
              <a:t>řekni, </a:t>
            </a:r>
            <a:r>
              <a:rPr lang="cs-CZ" sz="2400" dirty="0">
                <a:solidFill>
                  <a:srgbClr val="FF0000"/>
                </a:solidFill>
              </a:rPr>
              <a:t>co v ní děláme a co do ní patří.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70559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5364087" y="853228"/>
            <a:ext cx="2088231" cy="914400"/>
          </a:xfrm>
          <a:prstGeom prst="roundRect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accent2">
                    <a:lumMod val="50000"/>
                  </a:schemeClr>
                </a:solidFill>
              </a:rPr>
              <a:t>o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bývací pokoj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318316" y="3541503"/>
            <a:ext cx="1453484" cy="77038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>
                <a:solidFill>
                  <a:schemeClr val="accent2">
                    <a:lumMod val="50000"/>
                  </a:schemeClr>
                </a:solidFill>
              </a:rPr>
              <a:t>s</a:t>
            </a:r>
            <a:r>
              <a:rPr lang="cs-CZ" sz="2000" b="1" dirty="0" smtClean="0">
                <a:solidFill>
                  <a:schemeClr val="accent2">
                    <a:lumMod val="50000"/>
                  </a:schemeClr>
                </a:solidFill>
              </a:rPr>
              <a:t>edací souprava</a:t>
            </a:r>
            <a:endParaRPr lang="cs-CZ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2908323" y="3541503"/>
            <a:ext cx="1440159" cy="77038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televize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438058" y="3541503"/>
            <a:ext cx="1440160" cy="77038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nábytek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012160" y="3541503"/>
            <a:ext cx="1440158" cy="77038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schemeClr val="accent2">
                    <a:lumMod val="50000"/>
                  </a:schemeClr>
                </a:solidFill>
              </a:rPr>
              <a:t>k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větiny a obrázky 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122" name="Picture 2" descr="C:\Users\Jana\AppData\Local\Microsoft\Windows\Temporary Internet Files\Content.IE5\Q9YQAQCZ\MP9004305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88480" y="853228"/>
            <a:ext cx="3743849" cy="24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375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4725144"/>
            <a:ext cx="6512511" cy="1143000"/>
          </a:xfrm>
        </p:spPr>
        <p:txBody>
          <a:bodyPr/>
          <a:lstStyle/>
          <a:p>
            <a:pPr algn="ctr"/>
            <a:r>
              <a:rPr lang="cs-CZ" sz="3200" dirty="0">
                <a:solidFill>
                  <a:srgbClr val="FF0000"/>
                </a:solidFill>
              </a:rPr>
              <a:t>Náš domov .</a:t>
            </a:r>
            <a:br>
              <a:rPr lang="cs-CZ" sz="3200" dirty="0">
                <a:solidFill>
                  <a:srgbClr val="FF0000"/>
                </a:solidFill>
              </a:rPr>
            </a:br>
            <a:r>
              <a:rPr lang="cs-CZ" sz="2400" dirty="0">
                <a:solidFill>
                  <a:srgbClr val="FF0000"/>
                </a:solidFill>
              </a:rPr>
              <a:t>Pojmenuj místnost na obrázku, </a:t>
            </a:r>
            <a:r>
              <a:rPr lang="cs-CZ" sz="2400" dirty="0" smtClean="0">
                <a:solidFill>
                  <a:srgbClr val="FF0000"/>
                </a:solidFill>
              </a:rPr>
              <a:t>řekni, </a:t>
            </a:r>
            <a:r>
              <a:rPr lang="cs-CZ" sz="2400" dirty="0">
                <a:solidFill>
                  <a:srgbClr val="FF0000"/>
                </a:solidFill>
              </a:rPr>
              <a:t>co v ní děláme a co do ní patří.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971600" y="731520"/>
            <a:ext cx="7056784" cy="384960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5568814" y="908720"/>
            <a:ext cx="1861802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accent2">
                    <a:lumMod val="50000"/>
                  </a:schemeClr>
                </a:solidFill>
              </a:rPr>
              <a:t>d</a:t>
            </a:r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ětský pokoj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043608" y="3756991"/>
            <a:ext cx="1368151" cy="74523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sací stůl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2539338" y="3744950"/>
            <a:ext cx="1235135" cy="74413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postel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856858" y="3715928"/>
            <a:ext cx="1368152" cy="74523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hračky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292081" y="3730173"/>
            <a:ext cx="1368031" cy="74413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počítač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6715173" y="3717031"/>
            <a:ext cx="1117995" cy="744131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skříň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5652150" y="2832154"/>
            <a:ext cx="1695130" cy="6983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knihovna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098" name="Picture 2" descr="C:\Users\Jana\AppData\Local\Microsoft\Windows\Temporary Internet Files\Content.IE5\7ICAMBW3\MC9000900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69302" y="649210"/>
            <a:ext cx="3218722" cy="3040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64873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4941168"/>
            <a:ext cx="6512511" cy="1143000"/>
          </a:xfrm>
        </p:spPr>
        <p:txBody>
          <a:bodyPr/>
          <a:lstStyle/>
          <a:p>
            <a:pPr algn="ctr"/>
            <a:r>
              <a:rPr lang="cs-CZ" sz="3200" dirty="0">
                <a:solidFill>
                  <a:srgbClr val="FF0000"/>
                </a:solidFill>
              </a:rPr>
              <a:t>Náš domov .</a:t>
            </a:r>
            <a:br>
              <a:rPr lang="cs-CZ" sz="3200" dirty="0">
                <a:solidFill>
                  <a:srgbClr val="FF0000"/>
                </a:solidFill>
              </a:rPr>
            </a:br>
            <a:r>
              <a:rPr lang="cs-CZ" sz="2400" dirty="0">
                <a:solidFill>
                  <a:srgbClr val="FF0000"/>
                </a:solidFill>
              </a:rPr>
              <a:t>Pojmenuj místnost na obrázku, </a:t>
            </a:r>
            <a:r>
              <a:rPr lang="cs-CZ" sz="2400" dirty="0" smtClean="0">
                <a:solidFill>
                  <a:srgbClr val="FF0000"/>
                </a:solidFill>
              </a:rPr>
              <a:t>řekni, </a:t>
            </a:r>
            <a:r>
              <a:rPr lang="cs-CZ" sz="2400" dirty="0">
                <a:solidFill>
                  <a:srgbClr val="FF0000"/>
                </a:solidFill>
              </a:rPr>
              <a:t>co v ní děláme a co do ní patří.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899592" y="731520"/>
            <a:ext cx="6644208" cy="399362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5436096" y="1096260"/>
            <a:ext cx="1815124" cy="914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ložnice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070656" y="3799452"/>
            <a:ext cx="1389741" cy="77221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postel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2843808" y="3791782"/>
            <a:ext cx="1656184" cy="77221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skříň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890298" y="3791782"/>
            <a:ext cx="1609328" cy="77221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oční stolky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074" name="Picture 2" descr="C:\Users\Jana\AppData\Local\Microsoft\Windows\Temporary Internet Files\Content.IE5\20LIALXQ\MP9004317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8271" y="908720"/>
            <a:ext cx="3707904" cy="2470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86720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835696" y="4797152"/>
            <a:ext cx="6512511" cy="1143000"/>
          </a:xfrm>
        </p:spPr>
        <p:txBody>
          <a:bodyPr/>
          <a:lstStyle/>
          <a:p>
            <a:pPr algn="ctr"/>
            <a:r>
              <a:rPr lang="cs-CZ" sz="3200" dirty="0">
                <a:solidFill>
                  <a:srgbClr val="FF0000"/>
                </a:solidFill>
              </a:rPr>
              <a:t>Náš domov .</a:t>
            </a:r>
            <a:br>
              <a:rPr lang="cs-CZ" sz="3200" dirty="0">
                <a:solidFill>
                  <a:srgbClr val="FF0000"/>
                </a:solidFill>
              </a:rPr>
            </a:br>
            <a:r>
              <a:rPr lang="cs-CZ" sz="2400" dirty="0">
                <a:solidFill>
                  <a:srgbClr val="FF0000"/>
                </a:solidFill>
              </a:rPr>
              <a:t>Pojmenuj místnost na obrázku, </a:t>
            </a:r>
            <a:r>
              <a:rPr lang="cs-CZ" sz="2400" dirty="0" smtClean="0">
                <a:solidFill>
                  <a:srgbClr val="FF0000"/>
                </a:solidFill>
              </a:rPr>
              <a:t>řekni, </a:t>
            </a:r>
            <a:r>
              <a:rPr lang="cs-CZ" sz="2400" dirty="0">
                <a:solidFill>
                  <a:srgbClr val="FF0000"/>
                </a:solidFill>
              </a:rPr>
              <a:t>co v ní děláme a co do ní patří.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827584" y="731520"/>
            <a:ext cx="7056784" cy="384960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5626968" y="1442681"/>
            <a:ext cx="18288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</a:rPr>
              <a:t>koupelna</a:t>
            </a:r>
            <a:endParaRPr lang="cs-CZ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952500" y="3856446"/>
            <a:ext cx="1430707" cy="74523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vana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2555776" y="3856446"/>
            <a:ext cx="1368151" cy="74063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záchod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114444" y="3861048"/>
            <a:ext cx="1728192" cy="69406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umyvadlo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012160" y="3901571"/>
            <a:ext cx="1872208" cy="66871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ygienické potřeby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7" name="Picture 3" descr="C:\Users\Jana\AppData\Local\Microsoft\Windows\Temporary Internet Files\Content.IE5\Q9YQAQCZ\MC900232153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4244" y="1277456"/>
            <a:ext cx="2196974" cy="215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na\AppData\Local\Microsoft\Windows\Temporary Internet Files\Content.IE5\D8D3GBN2\MC90044055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6835" y="1052736"/>
            <a:ext cx="2096106" cy="237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38184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47792" y="5085184"/>
            <a:ext cx="6512511" cy="1143000"/>
          </a:xfrm>
        </p:spPr>
        <p:txBody>
          <a:bodyPr/>
          <a:lstStyle/>
          <a:p>
            <a:pPr algn="ctr"/>
            <a:r>
              <a:rPr lang="cs-CZ" sz="3200" dirty="0">
                <a:solidFill>
                  <a:srgbClr val="FF0000"/>
                </a:solidFill>
              </a:rPr>
              <a:t>Náš domov .</a:t>
            </a:r>
            <a:br>
              <a:rPr lang="cs-CZ" sz="3200" dirty="0">
                <a:solidFill>
                  <a:srgbClr val="FF0000"/>
                </a:solidFill>
              </a:rPr>
            </a:br>
            <a:r>
              <a:rPr lang="cs-CZ" sz="2400" dirty="0">
                <a:solidFill>
                  <a:srgbClr val="FF0000"/>
                </a:solidFill>
              </a:rPr>
              <a:t>Pojmenuj místnost na obrázku, </a:t>
            </a:r>
            <a:r>
              <a:rPr lang="cs-CZ" sz="2400" dirty="0" smtClean="0">
                <a:solidFill>
                  <a:srgbClr val="FF0000"/>
                </a:solidFill>
              </a:rPr>
              <a:t>řekni, </a:t>
            </a:r>
            <a:r>
              <a:rPr lang="cs-CZ" sz="2400" dirty="0">
                <a:solidFill>
                  <a:srgbClr val="FF0000"/>
                </a:solidFill>
              </a:rPr>
              <a:t>co v ní děláme a co do ní patří.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683568" y="548680"/>
            <a:ext cx="7560840" cy="446449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7584" y="690845"/>
            <a:ext cx="4248472" cy="307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 4"/>
          <p:cNvSpPr/>
          <p:nvPr/>
        </p:nvSpPr>
        <p:spPr>
          <a:xfrm>
            <a:off x="5436096" y="908720"/>
            <a:ext cx="1944216" cy="1008112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accent2">
                    <a:lumMod val="50000"/>
                  </a:schemeClr>
                </a:solidFill>
              </a:rPr>
              <a:t>předsíň</a:t>
            </a:r>
            <a:endParaRPr lang="cs-CZ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971600" y="4030604"/>
            <a:ext cx="1548172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botník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203848" y="4017493"/>
            <a:ext cx="1540233" cy="9144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věšák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480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4869160"/>
            <a:ext cx="6512511" cy="1143000"/>
          </a:xfrm>
        </p:spPr>
        <p:txBody>
          <a:bodyPr/>
          <a:lstStyle/>
          <a:p>
            <a:pPr algn="ctr"/>
            <a:r>
              <a:rPr lang="cs-CZ" sz="3000" dirty="0" smtClean="0">
                <a:solidFill>
                  <a:srgbClr val="FF0000"/>
                </a:solidFill>
              </a:rPr>
              <a:t>Pojmenuj věci na obrázku. Zařaď </a:t>
            </a:r>
            <a:r>
              <a:rPr lang="cs-CZ" sz="3000" dirty="0" smtClean="0">
                <a:solidFill>
                  <a:srgbClr val="FF0000"/>
                </a:solidFill>
              </a:rPr>
              <a:t>je, </a:t>
            </a:r>
            <a:r>
              <a:rPr lang="cs-CZ" sz="3000" dirty="0" smtClean="0">
                <a:solidFill>
                  <a:srgbClr val="FF0000"/>
                </a:solidFill>
              </a:rPr>
              <a:t>kam patří – spoj obrázky. </a:t>
            </a:r>
            <a:endParaRPr lang="cs-CZ" sz="3000" dirty="0">
              <a:solidFill>
                <a:srgbClr val="FF0000"/>
              </a:solidFill>
            </a:endParaRPr>
          </a:p>
        </p:txBody>
      </p:sp>
      <p:pic>
        <p:nvPicPr>
          <p:cNvPr id="2051" name="Picture 3" descr="C:\Users\Jana\AppData\Local\Microsoft\Windows\Temporary Internet Files\Content.IE5\6DWWBY6X\MP9002896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75" b="100000" l="0" r="90000">
                        <a14:backgroundMark x1="5000" y1="87032" x2="5000" y2="87032"/>
                        <a14:backgroundMark x1="57500" y1="33416" x2="57500" y2="33416"/>
                        <a14:backgroundMark x1="41833" y1="40150" x2="41833" y2="40150"/>
                        <a14:backgroundMark x1="7000" y1="71820" x2="7000" y2="7182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6467" y="2201776"/>
            <a:ext cx="1505572" cy="100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ana\AppData\Local\Microsoft\Windows\Temporary Internet Files\Content.IE5\60KHB3LO\MC90025220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1576" y="3645024"/>
            <a:ext cx="1443332" cy="873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ana\AppData\Local\Microsoft\Windows\Temporary Internet Files\Content.IE5\VBVPOTMN\MC900439833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74996" y="2276872"/>
            <a:ext cx="1168205" cy="1168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Jana\AppData\Local\Microsoft\Windows\Temporary Internet Files\Content.IE5\4B00N9P0\MP90039880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7600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50297" y="1871118"/>
            <a:ext cx="1878601" cy="134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Jana\AppData\Local\Microsoft\Windows\Temporary Internet Files\Content.IE5\ROBWG5LC\MC90012334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19445" y="2201776"/>
            <a:ext cx="1068772" cy="955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Jana\AppData\Local\Microsoft\Windows\Temporary Internet Files\Content.IE5\QH2Q48V6\MC90023213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2199508"/>
            <a:ext cx="843443" cy="1108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Jana\AppData\Local\Microsoft\Windows\Temporary Internet Files\Content.IE5\KH4EDJ7S\MC90029581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63367" y="3507801"/>
            <a:ext cx="959668" cy="1147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Jana\AppData\Local\Microsoft\Windows\Temporary Internet Files\Content.IE5\9AGKIX84\MP900448314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backgroundRemoval t="9894" b="100000" l="0" r="899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62264" y="3308162"/>
            <a:ext cx="1547664" cy="1031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Jana\AppData\Local\Microsoft\Windows\Temporary Internet Files\Content.IE5\ROBWG5LC\MC900361394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01653" y="3507801"/>
            <a:ext cx="824814" cy="104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3035" y="605372"/>
            <a:ext cx="1899828" cy="1265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54067" y="586686"/>
            <a:ext cx="1964401" cy="1304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09928" y="562820"/>
            <a:ext cx="1869325" cy="1388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96497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63688" y="4869160"/>
            <a:ext cx="6512511" cy="1143000"/>
          </a:xfrm>
        </p:spPr>
        <p:txBody>
          <a:bodyPr/>
          <a:lstStyle/>
          <a:p>
            <a:pPr algn="ctr"/>
            <a:r>
              <a:rPr lang="cs-CZ" sz="3000" dirty="0">
                <a:solidFill>
                  <a:srgbClr val="FF0000"/>
                </a:solidFill>
              </a:rPr>
              <a:t>Pojmenuj věci na obrázku. Zařaď je kam patří – spoj obrázky. 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772121"/>
            <a:ext cx="1584176" cy="1151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 descr="C:\Users\Jana\AppData\Local\Microsoft\Windows\Temporary Internet Files\Content.IE5\QH2Q48V6\MC90037113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708920"/>
            <a:ext cx="901599" cy="90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Jana\AppData\Local\Microsoft\Windows\Temporary Internet Files\Content.IE5\6DWWBY6X\MC90032548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532867"/>
            <a:ext cx="936104" cy="1166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Jana\AppData\Local\Microsoft\Windows\Temporary Internet Files\Content.IE5\4B00N9P0\MC90029046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59773" y="4079514"/>
            <a:ext cx="1308521" cy="38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Jana\AppData\Local\Microsoft\Windows\Temporary Internet Files\Content.IE5\LADMJT23\MP90038744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100000">
                        <a14:backgroundMark x1="91589" y1="42833" x2="91589" y2="42833"/>
                        <a14:backgroundMark x1="90187" y1="52167" x2="90187" y2="52167"/>
                        <a14:backgroundMark x1="98832" y1="42833" x2="98832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28478" y="2197699"/>
            <a:ext cx="952420" cy="133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Jana\AppData\Local\Microsoft\Windows\Temporary Internet Files\Content.IE5\08CKAD3G\MC90033489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65002" y="2185932"/>
            <a:ext cx="881002" cy="104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Jana\AppData\Local\Microsoft\Windows\Temporary Internet Files\Content.IE5\LADMJT23\MC90023807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429047"/>
            <a:ext cx="896962" cy="1266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Jana\AppData\Local\Microsoft\Windows\Temporary Internet Files\Content.IE5\LADMJT23\MC900215463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1949" y="3639785"/>
            <a:ext cx="909414" cy="1030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na\AppData\Local\Microsoft\Windows\Temporary Internet Files\Content.IE5\7ICAMBW3\MC900361026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3" y="695595"/>
            <a:ext cx="1708620" cy="1305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00601" y="768437"/>
            <a:ext cx="1734899" cy="1155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05247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fontScale="40000" lnSpcReduction="2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30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30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http://office.microsoft.com</a:t>
            </a:r>
            <a:endParaRPr lang="cs-CZ" sz="30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30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Archiv autora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r>
              <a:rPr lang="cs-CZ" sz="3000" dirty="0" smtClean="0">
                <a:latin typeface="Arial"/>
                <a:ea typeface="Times New Roman"/>
                <a:hlinkClick r:id="rId4"/>
              </a:rPr>
              <a:t>http</a:t>
            </a:r>
            <a:r>
              <a:rPr lang="cs-CZ" sz="3000" dirty="0">
                <a:latin typeface="Arial"/>
                <a:ea typeface="Times New Roman"/>
                <a:hlinkClick r:id="rId4"/>
              </a:rPr>
              <a:t>://</a:t>
            </a:r>
            <a:r>
              <a:rPr lang="cs-CZ" sz="3000" dirty="0" smtClean="0">
                <a:latin typeface="Arial"/>
                <a:ea typeface="Times New Roman"/>
                <a:hlinkClick r:id="rId4"/>
              </a:rPr>
              <a:t>www.lemar.cz/realizace-predsin.html</a:t>
            </a:r>
            <a:endParaRPr lang="cs-CZ" sz="3000" dirty="0" smtClean="0">
              <a:latin typeface="Arial"/>
              <a:ea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endParaRPr lang="cs-CZ" sz="30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3000" dirty="0" smtClean="0">
              <a:latin typeface="Arial"/>
              <a:ea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endParaRPr lang="cs-CZ" sz="3000" dirty="0" smtClean="0">
              <a:latin typeface="Arial"/>
              <a:ea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endParaRPr lang="cs-CZ" sz="30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3000" dirty="0" smtClean="0">
                <a:latin typeface="Arial"/>
                <a:ea typeface="Times New Roman"/>
              </a:rPr>
              <a:t>„Materiál </a:t>
            </a:r>
            <a:r>
              <a:rPr lang="cs-CZ" sz="30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30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3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311</TotalTime>
  <Words>328</Words>
  <Application>Microsoft Office PowerPoint</Application>
  <PresentationFormat>Předvádění na obrazovce (4:3)</PresentationFormat>
  <Paragraphs>89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Aerodynamika</vt:lpstr>
      <vt:lpstr>PRVOUKA  Domov – jak bydlíme</vt:lpstr>
      <vt:lpstr>Snímek 2</vt:lpstr>
      <vt:lpstr>Domov mají lidé v různých domech</vt:lpstr>
      <vt:lpstr>Náš domov . Pojmenuj místnost na obrázku, řekni, co v ní děláme a co do ní patří. </vt:lpstr>
      <vt:lpstr>Náš domov . Pojmenuj místnost na obrázku, řekni, co v ní děláme a co do ní patří. </vt:lpstr>
      <vt:lpstr>Náš domov . Pojmenuj místnost na obrázku, řekni, co v ní děláme a co do ní patří. </vt:lpstr>
      <vt:lpstr>Náš domov . Pojmenuj místnost na obrázku, řekni, co v ní děláme a co do ní patří. </vt:lpstr>
      <vt:lpstr>Náš domov . Pojmenuj místnost na obrázku, řekni, co v ní děláme a co do ní patří. </vt:lpstr>
      <vt:lpstr>Náš domov . Pojmenuj místnost na obrázku, řekni, co v ní děláme a co do ní patří. </vt:lpstr>
      <vt:lpstr>Pojmenuj věci na obrázku. Zařaď je, kam patří – spoj obrázky. </vt:lpstr>
      <vt:lpstr>Pojmenuj věci na obrázku. Zařaď je kam patří – spoj obrázky. 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PRVOUKA</dc:title>
  <dc:creator>Jana Ottová</dc:creator>
  <cp:lastModifiedBy>Dum</cp:lastModifiedBy>
  <cp:revision>43</cp:revision>
  <dcterms:created xsi:type="dcterms:W3CDTF">2012-06-27T08:54:30Z</dcterms:created>
  <dcterms:modified xsi:type="dcterms:W3CDTF">2013-08-26T11:25:28Z</dcterms:modified>
</cp:coreProperties>
</file>