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76" r:id="rId4"/>
    <p:sldId id="274" r:id="rId5"/>
    <p:sldId id="277" r:id="rId6"/>
    <p:sldId id="278" r:id="rId7"/>
    <p:sldId id="257" r:id="rId8"/>
    <p:sldId id="266" r:id="rId9"/>
    <p:sldId id="261" r:id="rId10"/>
    <p:sldId id="262" r:id="rId11"/>
    <p:sldId id="273" r:id="rId12"/>
    <p:sldId id="263" r:id="rId13"/>
    <p:sldId id="264" r:id="rId14"/>
    <p:sldId id="265" r:id="rId15"/>
    <p:sldId id="275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D131FC-3DB5-482D-A1C1-2B58961AF0BA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61B303-ABFD-44DA-9ECA-CF137A44E1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074F57B-38EC-4D05-B903-A5C1C753B9E0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4FE23DD-751C-4444-AC76-AC735B3B7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5D08A2-CD14-480B-96CF-44766D58C50D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797D3A-8B79-468F-9BA1-2B4A9DD19A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4C894-575C-4CF1-AE20-B691A768E63C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12F90-7EED-4912-AC05-EFBD60800D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6FFB9-3A9E-4745-BFAA-A79FA9D19DFA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0ED7E-785D-487D-9351-97F09FE71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C680744-8876-4E85-BACE-E49E224FB8F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E100E32-0D86-4EF7-8E6E-62D5618754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DDBFF-F45C-4B10-B163-06C32B3341D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48D01-574E-4957-ADC2-99FA4A474C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E80EDFD-3766-413D-AED6-B832E40AC2D3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B8E15A5-A3F1-47A3-9397-FE14C68E23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AFEA74E-E0F6-4874-9F15-CC4B74628853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A8F7AC9-5480-4A45-B167-5089C9739A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444AF-99B7-455E-8248-A086BB4E1176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F60D3-846A-4F21-86DE-8D3647F620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DE963-3CF7-4984-9F52-38598B9A58FF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DED19-911D-40B5-81E8-F33C5F403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AA55635A-983A-46EB-AB5D-C77D0DFB56E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4590CE8-D10C-4638-A17E-CA52D38B7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um=1&amp;hl=cs&amp;biw=1040&amp;bih=626&amp;tbm=isch&amp;sa=1&amp;q=Helsinky&amp;oq=Helsinky&amp;aq=f&amp;aqi=g1&amp;aql=&amp;gs_sm=s&amp;gs_upl=1505263l1512163l0l1516255l14l14l0l4l4l0l250l1557l1.5.3l9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Finland.sv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insko-mapa_cs.png" TargetMode="External"/><Relationship Id="rId4" Type="http://schemas.openxmlformats.org/officeDocument/2006/relationships/hyperlink" Target="http://cs.wikipedia.org/wiki/Soubor:EU_location_FIN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116013" y="141287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Finsko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cs-CZ" dirty="0"/>
              <a:t>CZ.1.07/1.4.00/21.1504</a:t>
            </a:r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VY_52_INOVACE_609</a:t>
            </a:r>
            <a:endParaRPr lang="cs-CZ" dirty="0"/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</a:t>
            </a:r>
            <a:r>
              <a:rPr lang="cs-CZ" smtClean="0"/>
              <a:t>I.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13325"/>
            <a:ext cx="7056437" cy="19383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: 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může být využit jako zápis do </a:t>
            </a:r>
            <a:r>
              <a:rPr lang="cs-CZ" sz="1600" dirty="0" smtClean="0">
                <a:solidFill>
                  <a:schemeClr val="bg1">
                    <a:lumMod val="50000"/>
                  </a:schemeClr>
                </a:solidFill>
              </a:rPr>
              <a:t>sešitu</a:t>
            </a:r>
            <a:r>
              <a:rPr lang="cs-CZ" sz="1600" dirty="0" smtClean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  <a:endParaRPr lang="cs-CZ" sz="1600" dirty="0">
              <a:solidFill>
                <a:schemeClr val="bg1">
                  <a:lumMod val="50000"/>
                </a:schemeClr>
              </a:solidFill>
              <a:latin typeface="Calibri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 smtClean="0">
                <a:latin typeface="Calibri" pitchFamily="34" charset="0"/>
              </a:rPr>
              <a:t> </a:t>
            </a:r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600" dirty="0" smtClean="0"/>
              <a:t>FINSKO</a:t>
            </a:r>
            <a:endParaRPr lang="cs-CZ" sz="9600" dirty="0"/>
          </a:p>
        </p:txBody>
      </p:sp>
      <p:pic>
        <p:nvPicPr>
          <p:cNvPr id="14338" name="Picture 2" descr="C:\Users\123P\AppData\Local\Microsoft\Windows\Temporary Internet Files\Content.IE5\K0O7W0UI\MC9000187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66938" y="1936750"/>
            <a:ext cx="4810125" cy="298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Znak Finska</a:t>
            </a:r>
            <a:endParaRPr lang="cs-CZ" dirty="0"/>
          </a:p>
        </p:txBody>
      </p:sp>
      <p:pic>
        <p:nvPicPr>
          <p:cNvPr id="15362" name="Picture 2" descr="Soubor:Coat of arms of Finland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1773238"/>
            <a:ext cx="3563937" cy="445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386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76250"/>
            <a:ext cx="70199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EU location FI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5492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Soubor:Finsko-mapa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404813"/>
            <a:ext cx="26574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19458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dirty="0" smtClean="0"/>
              <a:t>Hlavní město- Helsinky</a:t>
            </a:r>
          </a:p>
          <a:p>
            <a:r>
              <a:rPr lang="cs-CZ" dirty="0" smtClean="0"/>
              <a:t>Počet obyvatel- 5 350 000 </a:t>
            </a:r>
          </a:p>
          <a:p>
            <a:r>
              <a:rPr lang="cs-CZ" dirty="0" smtClean="0"/>
              <a:t>Státní zřízení- republika</a:t>
            </a:r>
          </a:p>
          <a:p>
            <a:r>
              <a:rPr lang="cs-CZ" dirty="0" smtClean="0"/>
              <a:t>Měna- euro</a:t>
            </a:r>
          </a:p>
          <a:p>
            <a:r>
              <a:rPr lang="cs-CZ" dirty="0" smtClean="0"/>
              <a:t>Jazyk- finština, švédština</a:t>
            </a:r>
          </a:p>
          <a:p>
            <a:r>
              <a:rPr lang="cs-CZ" dirty="0" smtClean="0"/>
              <a:t>Další velká města- </a:t>
            </a:r>
            <a:r>
              <a:rPr lang="fi-FI" dirty="0" smtClean="0"/>
              <a:t>Espoo, Ivalo, Joensuu, Kajaani, Lahti, Tampere, Vaasa 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43213" y="1773238"/>
            <a:ext cx="3827462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Helsinky</a:t>
            </a:r>
            <a:endParaRPr lang="cs-CZ" dirty="0"/>
          </a:p>
        </p:txBody>
      </p:sp>
      <p:sp>
        <p:nvSpPr>
          <p:cNvPr id="20484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484438" y="3644900"/>
            <a:ext cx="3384550" cy="104298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Fotografie Helsinek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800" smtClean="0"/>
              <a:t>Finská krajina je převážně rovinatá s nízkými kopci. Nejvyšším bodem je Haltitunturi s výškou 1328 m nad mořem.</a:t>
            </a:r>
          </a:p>
          <a:p>
            <a:endParaRPr lang="cs-CZ" sz="2800" smtClean="0"/>
          </a:p>
          <a:p>
            <a:r>
              <a:rPr lang="cs-CZ" sz="2800" smtClean="0"/>
              <a:t>Finsko je jednou z mála zemí na světě, která se stále zvětšuje. Od konce poslední doby ledové se země izostaticky zvedá každý rok až o 8 mm a zvětšuje se tak zhruba o 7 km</a:t>
            </a:r>
            <a:r>
              <a:rPr lang="cs-CZ" sz="2800" baseline="30000" smtClean="0"/>
              <a:t>2</a:t>
            </a:r>
            <a:r>
              <a:rPr lang="cs-CZ" sz="2800" smtClean="0"/>
              <a:t>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Hlavní řeky-  Iijoki, Kemijoki </a:t>
            </a:r>
          </a:p>
          <a:p>
            <a:r>
              <a:rPr lang="cs-CZ" smtClean="0"/>
              <a:t>Finsko je zemí tisíců jezer a ostrovů.</a:t>
            </a:r>
          </a:p>
          <a:p>
            <a:r>
              <a:rPr lang="cs-CZ" smtClean="0"/>
              <a:t>Jezero Saimaa je čtvrté největší v Evropě.</a:t>
            </a:r>
          </a:p>
          <a:p>
            <a:r>
              <a:rPr lang="cs-CZ" smtClean="0"/>
              <a:t>Převážná část ostrovů leží jihozápadě (souostroví Ålandy) a podél jižního pobřeží ve Finského zálivu.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Finská měna-Euro + finská marka</a:t>
            </a:r>
            <a:endParaRPr lang="cs-CZ" dirty="0"/>
          </a:p>
        </p:txBody>
      </p:sp>
      <p:pic>
        <p:nvPicPr>
          <p:cNvPr id="23554" name="Picture 5" descr="C:\Users\123P\AppData\Local\Microsoft\Windows\Temporary Internet Files\Content.IE5\S7687CZ2\MP900403270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92500" y="3949700"/>
            <a:ext cx="3913188" cy="2608263"/>
          </a:xfrm>
        </p:spPr>
      </p:pic>
      <p:pic>
        <p:nvPicPr>
          <p:cNvPr id="23555" name="Picture 3" descr="C:\Users\123P\AppData\Local\Microsoft\Windows\Temporary Internet Files\Content.IE5\AM1I8PN9\MP90040090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341438"/>
            <a:ext cx="3914775" cy="260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Podnebí jižního Finska je severské mírné. V severním Finsku, obzvláště v Laponsku převažuje subarktické podnebí charakteristické studenými, někdy krutými zimami a relativně teplými léty.</a:t>
            </a:r>
          </a:p>
          <a:p>
            <a:endParaRPr lang="cs-CZ" smtClean="0"/>
          </a:p>
          <a:p>
            <a:r>
              <a:rPr lang="cs-CZ" smtClean="0"/>
              <a:t>Počasí významně ovlivňuje jak Golfský proud, tak vnitrozemské podnebí západní Sibiře.</a:t>
            </a:r>
          </a:p>
          <a:p>
            <a:endParaRPr lang="cs-CZ" smtClean="0"/>
          </a:p>
          <a:p>
            <a:r>
              <a:rPr lang="cs-CZ" smtClean="0"/>
              <a:t>Teploty se v zimě měn i o několik desítek °C za jeden den. V zimě je většina území Finska pod sněhem. Zamrzají i okolní moře.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25602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Převažující náboženství ve Finsku je křesťanství.</a:t>
            </a:r>
          </a:p>
          <a:p>
            <a:r>
              <a:rPr lang="cs-CZ" smtClean="0"/>
              <a:t>Většina Finů (84 %) se hlásí k Finské evangelické luteránské církvi, 1% menšina potom k Finské pravoslavné církvi. Zbytek věřících tvoří poměrně malé skupiny protestantů, římští katolíci, muslimové a židé. 14 % obyvatel je pak bez vyznání. Nutno zdůraznit, že mezi aktivně věřící se řadí jen velmi malá část populace. Ve Finsku lidé platí církevní daň, pokud náleží k některé z církví.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Těží se- železná ruda, dřevo, </a:t>
            </a:r>
          </a:p>
          <a:p>
            <a:endParaRPr lang="cs-CZ" smtClean="0"/>
          </a:p>
          <a:p>
            <a:r>
              <a:rPr lang="cs-CZ" smtClean="0"/>
              <a:t>Pěstuje se- oves, ječmen</a:t>
            </a:r>
          </a:p>
          <a:p>
            <a:endParaRPr lang="cs-CZ" smtClean="0"/>
          </a:p>
          <a:p>
            <a:r>
              <a:rPr lang="cs-CZ" smtClean="0"/>
              <a:t>Chová se- skot</a:t>
            </a:r>
          </a:p>
          <a:p>
            <a:endParaRPr lang="cs-CZ" smtClean="0"/>
          </a:p>
          <a:p>
            <a:r>
              <a:rPr lang="cs-CZ" smtClean="0"/>
              <a:t>rybolov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850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27.7.2011 15:23:54 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Vzb83:</a:t>
            </a:r>
            <a:r>
              <a:rPr lang="en-US" dirty="0"/>
              <a:t>Coat of arms of </a:t>
            </a:r>
            <a:r>
              <a:rPr lang="en-US" dirty="0" err="1" smtClean="0"/>
              <a:t>Finland.svg</a:t>
            </a:r>
            <a:r>
              <a:rPr lang="cs-CZ" b="1" dirty="0"/>
              <a:t> [online]. 27.7.2011 </a:t>
            </a:r>
            <a:r>
              <a:rPr lang="cs-CZ" b="1" dirty="0" smtClean="0"/>
              <a:t>15:13:04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Soubor:Coat_of_arms_of_Finland.svg</a:t>
            </a:r>
            <a:r>
              <a:rPr lang="cs-CZ" dirty="0" smtClean="0"/>
              <a:t>&gt;.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LIUZZO,David</a:t>
            </a:r>
            <a:r>
              <a:rPr lang="cs-CZ" dirty="0" smtClean="0"/>
              <a:t>:</a:t>
            </a:r>
            <a:r>
              <a:rPr lang="cs-CZ" dirty="0"/>
              <a:t> EU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FIN.png</a:t>
            </a:r>
            <a:r>
              <a:rPr lang="cs-CZ" b="1" dirty="0"/>
              <a:t> [online]. 27.7.2011 </a:t>
            </a:r>
            <a:r>
              <a:rPr lang="cs-CZ" b="1" dirty="0" smtClean="0"/>
              <a:t>15:19:12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Soubor:EU_location_FIN.png</a:t>
            </a:r>
            <a:r>
              <a:rPr lang="cs-CZ" dirty="0" smtClean="0"/>
              <a:t>&gt;.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MIRACETI:</a:t>
            </a:r>
            <a:r>
              <a:rPr lang="cs-CZ" dirty="0" err="1"/>
              <a:t>Finsko-mapa</a:t>
            </a:r>
            <a:r>
              <a:rPr lang="cs-CZ" dirty="0"/>
              <a:t> </a:t>
            </a:r>
            <a:r>
              <a:rPr lang="cs-CZ" dirty="0" smtClean="0"/>
              <a:t>cs.png</a:t>
            </a:r>
            <a:r>
              <a:rPr lang="cs-CZ" b="1" dirty="0"/>
              <a:t> [online]. 27.7.2011 </a:t>
            </a:r>
            <a:r>
              <a:rPr lang="cs-CZ" b="1" dirty="0" smtClean="0"/>
              <a:t>15:33:02 [cit</a:t>
            </a:r>
            <a:r>
              <a:rPr lang="cs-CZ" b="1" dirty="0"/>
              <a:t>. 2011-07-27]. Dostupný z WWW: &lt;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</a:t>
            </a:r>
            <a:r>
              <a:rPr lang="cs-CZ" dirty="0" err="1" smtClean="0">
                <a:hlinkClick r:id="rId5"/>
              </a:rPr>
              <a:t>Soubor:Finsko-mapa_cs.png</a:t>
            </a:r>
            <a:r>
              <a:rPr lang="cs-CZ" dirty="0" smtClean="0"/>
              <a:t>&gt;.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en-US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>
                <a:hlinkClick r:id="rId2"/>
              </a:rPr>
              <a:t>http://office.microsoft.com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76</TotalTime>
  <Words>306</Words>
  <Application>Microsoft Office PowerPoint</Application>
  <PresentationFormat>Předvádění na obrazovce (4:3)</PresentationFormat>
  <Paragraphs>61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Finsko</vt:lpstr>
      <vt:lpstr>FINSKO</vt:lpstr>
      <vt:lpstr>Znak Finska</vt:lpstr>
      <vt:lpstr>Prezentace aplikace PowerPoint</vt:lpstr>
      <vt:lpstr>Prezentace aplikace PowerPoint</vt:lpstr>
      <vt:lpstr>Prezentace aplikace PowerPoint</vt:lpstr>
      <vt:lpstr>Základní informace</vt:lpstr>
      <vt:lpstr>Helsinky</vt:lpstr>
      <vt:lpstr>Povrch</vt:lpstr>
      <vt:lpstr>Vodstvo</vt:lpstr>
      <vt:lpstr>Finská měna-Euro + finská marka</vt:lpstr>
      <vt:lpstr>Podnebí</vt:lpstr>
      <vt:lpstr>Náboženství</vt:lpstr>
      <vt:lpstr>Hospodářství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FINSKO</dc:title>
  <dc:creator>123P</dc:creator>
  <cp:lastModifiedBy>123P</cp:lastModifiedBy>
  <cp:revision>20</cp:revision>
  <dcterms:modified xsi:type="dcterms:W3CDTF">2012-01-26T11:21:56Z</dcterms:modified>
</cp:coreProperties>
</file>