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0" r:id="rId2"/>
    <p:sldId id="261" r:id="rId3"/>
    <p:sldId id="256" r:id="rId4"/>
    <p:sldId id="257" r:id="rId5"/>
    <p:sldId id="258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C55906-3DD8-4CF1-885B-61B240E08983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6ECCE4-3A10-4F8C-9162-70029BD0C99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990565848"/>
              </p:ext>
            </p:extLst>
          </p:nvPr>
        </p:nvGraphicFramePr>
        <p:xfrm>
          <a:off x="1115616" y="1196752"/>
          <a:ext cx="6379095" cy="4297022"/>
        </p:xfrm>
        <a:graphic>
          <a:graphicData uri="http://schemas.openxmlformats.org/drawingml/2006/table">
            <a:tbl>
              <a:tblPr/>
              <a:tblGrid>
                <a:gridCol w="2345446"/>
                <a:gridCol w="4033649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Rostlinná pletiva.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Organologie rostlin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  <a:r>
              <a:rPr lang="cs-CZ" u="sng" dirty="0" smtClean="0">
                <a:latin typeface="Arial" charset="0"/>
                <a:cs typeface="Arial" charset="0"/>
              </a:rPr>
              <a:t>Rostlinná pletiva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ROSTLINNÁ PLETIVA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Dělení podle tloušťky buněčné stěny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Rostlinná pletiva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tloušťky buněčné stěny, podle přítomnosti či nepřítomnosti mezibuněčných prostor a podle tvaru rozlišujeme čtyři druhy pletiv</a:t>
            </a:r>
          </a:p>
          <a:p>
            <a:r>
              <a:rPr lang="cs-CZ" dirty="0" smtClean="0"/>
              <a:t>parenchym</a:t>
            </a:r>
          </a:p>
          <a:p>
            <a:r>
              <a:rPr lang="cs-CZ" dirty="0" smtClean="0"/>
              <a:t>prosenchym</a:t>
            </a:r>
          </a:p>
          <a:p>
            <a:r>
              <a:rPr lang="cs-CZ" dirty="0" smtClean="0"/>
              <a:t>kolenchym</a:t>
            </a:r>
          </a:p>
          <a:p>
            <a:r>
              <a:rPr lang="cs-CZ" dirty="0" smtClean="0"/>
              <a:t>sklerenchym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typů rostlinných pletiv: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491880" y="2146129"/>
            <a:ext cx="4219575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84984"/>
            <a:ext cx="2181225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</a:t>
            </a:r>
            <a:r>
              <a:rPr lang="cs-CZ" smtClean="0"/>
              <a:t>probraného </a:t>
            </a:r>
            <a:r>
              <a:rPr lang="cs-CZ" smtClean="0"/>
              <a:t>tématu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1.Tělo nejjednodušších mnohobuněčných rostlin (řas),        primitivnějších mechorostů a gametofytu kapraďorostů má označení …..</a:t>
            </a:r>
          </a:p>
          <a:p>
            <a:pPr marL="0" indent="0">
              <a:buNone/>
            </a:pPr>
            <a:r>
              <a:rPr lang="cs-CZ" dirty="0" smtClean="0"/>
              <a:t>2. Podle tvaru buněk a tloustnutí buněčných stěn rozlišujeme pletiva</a:t>
            </a:r>
          </a:p>
          <a:p>
            <a:pPr marL="0" indent="0">
              <a:buNone/>
            </a:pPr>
            <a:r>
              <a:rPr lang="cs-CZ" dirty="0" smtClean="0"/>
              <a:t>a) dělivá a trvalá </a:t>
            </a:r>
          </a:p>
          <a:p>
            <a:pPr marL="0" indent="0">
              <a:buNone/>
            </a:pPr>
            <a:r>
              <a:rPr lang="cs-CZ" dirty="0" smtClean="0"/>
              <a:t>b) parenchymatická, sklerenchymatická, kolenchymatická</a:t>
            </a:r>
          </a:p>
          <a:p>
            <a:pPr marL="0" indent="0">
              <a:buNone/>
            </a:pPr>
            <a:r>
              <a:rPr lang="cs-CZ" dirty="0" smtClean="0"/>
              <a:t>c) krycí, vodivá, zásobní atd.    d) prvotní a druhotné meristémy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426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1.stélka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671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NEZNÁMÝ</a:t>
            </a:r>
            <a:r>
              <a:rPr lang="cs-CZ" dirty="0"/>
              <a:t>, Neznámý. </a:t>
            </a:r>
            <a:r>
              <a:rPr lang="cs-CZ" i="1" dirty="0"/>
              <a:t>http://t3.gstatic.com/images?q=tbn:ANd9GcQbrjR2OMnilCsqfYTigZNTwUyy3fFEDv9djy</a:t>
            </a:r>
            <a:r>
              <a:rPr lang="cs-CZ" dirty="0"/>
              <a:t> [online]. [cit. 21.3.2013]. Dostupný na WWW</a:t>
            </a:r>
            <a:r>
              <a:rPr lang="cs-CZ" dirty="0" smtClean="0"/>
              <a:t>:</a:t>
            </a:r>
          </a:p>
          <a:p>
            <a:r>
              <a:rPr lang="cs-CZ" dirty="0"/>
              <a:t> NEZNÁMÝ, Neznámý. </a:t>
            </a:r>
            <a:r>
              <a:rPr lang="cs-CZ" i="1" dirty="0"/>
              <a:t>http://nd04.jxs.cz/329/930/5505085edd_71223959_o2.jpg</a:t>
            </a:r>
            <a:r>
              <a:rPr lang="cs-CZ" dirty="0"/>
              <a:t> [online]. [cit. 21.3.2013]. Dostupný na WWW: http://nd04.jxs.cz/329/930/5505085edd_71223959_o2.jpg 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164</TotalTime>
  <Words>264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ROSTLINNÁ PLETIVA</vt:lpstr>
      <vt:lpstr>Rostlinná pletiva         </vt:lpstr>
      <vt:lpstr>Ukázky typů rostlinných pletiv:</vt:lpstr>
      <vt:lpstr>Opakování probraného tématu</vt:lpstr>
      <vt:lpstr>Správné 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ROSTLINNÁ PLETIVA</dc:title>
  <dc:creator>Andrea</dc:creator>
  <cp:lastModifiedBy>reznickovakarla</cp:lastModifiedBy>
  <cp:revision>20</cp:revision>
  <dcterms:created xsi:type="dcterms:W3CDTF">2012-09-02T12:16:56Z</dcterms:created>
  <dcterms:modified xsi:type="dcterms:W3CDTF">2013-04-03T11:52:04Z</dcterms:modified>
</cp:coreProperties>
</file>