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6" r:id="rId4"/>
    <p:sldId id="258" r:id="rId5"/>
    <p:sldId id="260" r:id="rId6"/>
    <p:sldId id="261" r:id="rId7"/>
    <p:sldId id="262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64" r:id="rId16"/>
    <p:sldId id="265" r:id="rId17"/>
    <p:sldId id="263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B8ACCB7-53BD-4C4F-95F0-EE9A7EB37C4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6A98223-163F-439C-8C81-4F14B09508E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botanika.wendys.cz/slovnik/pict/o247_2b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ria.cz/content/articles/535/article-konvalinka_istock_000012425737xsmal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789652262"/>
              </p:ext>
            </p:extLst>
          </p:nvPr>
        </p:nvGraphicFramePr>
        <p:xfrm>
          <a:off x="1115616" y="1268760"/>
          <a:ext cx="7278502" cy="4467439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Modifikace stonku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32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 (1. ročník Krajinář)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poskytnout žákům potřebné informace pro lepší orientaci v získávání znalostí a pochopení dalších složitějších témat týkajících se říše rostlin.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téma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u="sng" dirty="0" smtClean="0">
                <a:latin typeface="Arial" charset="0"/>
                <a:cs typeface="Arial" charset="0"/>
              </a:rPr>
              <a:t>Modifikace stonku 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Modifikace stonku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Modifikace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229600" cy="4389120"/>
          </a:xfrm>
        </p:spPr>
        <p:txBody>
          <a:bodyPr/>
          <a:lstStyle/>
          <a:p>
            <a:r>
              <a:rPr lang="cs-CZ" dirty="0" smtClean="0"/>
              <a:t>existují různé modifikace stonků</a:t>
            </a:r>
          </a:p>
          <a:p>
            <a:r>
              <a:rPr lang="cs-CZ" dirty="0" smtClean="0"/>
              <a:t>stonky mohou plnit nejrůznější funkce</a:t>
            </a:r>
          </a:p>
          <a:p>
            <a:r>
              <a:rPr lang="cs-CZ" dirty="0" smtClean="0"/>
              <a:t>přizpůsobují se tvarem i vnitřní stavbou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Brachyblasty(modřín, hrušeň)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4381500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4715952" cy="3520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Jehlice borovice vyrůstají na brachyblastech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708" y="1935163"/>
            <a:ext cx="5852583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Nejen listy, ale i květenství dřišťálu</a:t>
            </a:r>
            <a:br>
              <a:rPr lang="cs-CZ" dirty="0" smtClean="0"/>
            </a:br>
            <a:r>
              <a:rPr lang="cs-CZ" dirty="0" smtClean="0"/>
              <a:t>vyrůstá na brachyblastech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5961" y="1935163"/>
            <a:ext cx="3292078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Trny (kolce) – trnka, </a:t>
            </a:r>
            <a:r>
              <a:rPr lang="cs-CZ" dirty="0" err="1" smtClean="0"/>
              <a:t>hloch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43815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60848"/>
            <a:ext cx="387744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752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Fylokladia-zploštělé stonky s funkcí listů-chřest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84984"/>
            <a:ext cx="38100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76872"/>
            <a:ext cx="4374654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3701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Fylokladia - hrachor </a:t>
            </a:r>
            <a:r>
              <a:rPr lang="cs-CZ" dirty="0" err="1" smtClean="0"/>
              <a:t>široslistý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76872"/>
            <a:ext cx="5429250" cy="407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474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Stonky sukulentů – </a:t>
            </a:r>
            <a:r>
              <a:rPr lang="cs-CZ" dirty="0" err="1" smtClean="0"/>
              <a:t>kaktusy,pryšce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8" y="1798833"/>
            <a:ext cx="466725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23366"/>
            <a:ext cx="4467225" cy="3799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990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73832"/>
            <a:ext cx="8229600" cy="1143000"/>
          </a:xfrm>
        </p:spPr>
        <p:txBody>
          <a:bodyPr/>
          <a:lstStyle/>
          <a:p>
            <a:r>
              <a:rPr lang="cs-CZ" dirty="0" smtClean="0"/>
              <a:t>Úponky – vinná réva, liány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70274"/>
            <a:ext cx="2457450" cy="300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08920"/>
            <a:ext cx="4483167" cy="3132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061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Oddenky – kosatec, konvalinka,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pýr plazivý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02569"/>
            <a:ext cx="3528392" cy="2772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60848"/>
            <a:ext cx="18097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68960"/>
            <a:ext cx="1905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412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Oddenkové hlízy – brambory, slunečnice, topinambur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2095500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53979"/>
            <a:ext cx="216217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90589"/>
            <a:ext cx="245745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2864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Správně přiřaď:</a:t>
            </a:r>
          </a:p>
          <a:p>
            <a:pPr marL="514350" indent="-514350">
              <a:buNone/>
            </a:pPr>
            <a:r>
              <a:rPr lang="cs-CZ" dirty="0" smtClean="0"/>
              <a:t>1.brachyblast                    a)trnka               </a:t>
            </a:r>
          </a:p>
          <a:p>
            <a:pPr marL="514350" indent="-514350">
              <a:buNone/>
            </a:pPr>
            <a:r>
              <a:rPr lang="cs-CZ" dirty="0" smtClean="0"/>
              <a:t>2.šlahouny                        b)borovice</a:t>
            </a:r>
          </a:p>
          <a:p>
            <a:pPr marL="514350" indent="-514350">
              <a:buNone/>
            </a:pPr>
            <a:r>
              <a:rPr lang="cs-CZ" dirty="0" smtClean="0"/>
              <a:t>3. oddenky                        c)réva vinná</a:t>
            </a:r>
          </a:p>
          <a:p>
            <a:pPr marL="514350" indent="-514350">
              <a:buNone/>
            </a:pPr>
            <a:r>
              <a:rPr lang="cs-CZ" dirty="0" smtClean="0"/>
              <a:t>4. kolce                              d)jahodník</a:t>
            </a:r>
          </a:p>
          <a:p>
            <a:pPr marL="514350" indent="-514350">
              <a:buNone/>
            </a:pPr>
            <a:r>
              <a:rPr lang="cs-CZ" dirty="0" smtClean="0"/>
              <a:t>5. oddenkové hlízy           e)kedluben       </a:t>
            </a:r>
          </a:p>
          <a:p>
            <a:pPr marL="514350" indent="-514350">
              <a:buNone/>
            </a:pPr>
            <a:r>
              <a:rPr lang="cs-CZ" dirty="0" smtClean="0"/>
              <a:t>6. stonkové úponky          f)lilek brambor</a:t>
            </a:r>
          </a:p>
          <a:p>
            <a:pPr marL="514350" indent="-514350">
              <a:buNone/>
            </a:pPr>
            <a:r>
              <a:rPr lang="cs-CZ" dirty="0" smtClean="0"/>
              <a:t>7.stonkové hlízy                g)konvalinka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1.b)</a:t>
            </a:r>
          </a:p>
          <a:p>
            <a:pPr>
              <a:buNone/>
            </a:pPr>
            <a:r>
              <a:rPr lang="cs-CZ" dirty="0" smtClean="0"/>
              <a:t>2.d)</a:t>
            </a:r>
          </a:p>
          <a:p>
            <a:pPr>
              <a:buNone/>
            </a:pPr>
            <a:r>
              <a:rPr lang="cs-CZ" dirty="0" smtClean="0"/>
              <a:t>3.g)</a:t>
            </a:r>
          </a:p>
          <a:p>
            <a:pPr>
              <a:buNone/>
            </a:pPr>
            <a:r>
              <a:rPr lang="cs-CZ" dirty="0" smtClean="0"/>
              <a:t>4.a)</a:t>
            </a:r>
          </a:p>
          <a:p>
            <a:pPr>
              <a:buNone/>
            </a:pPr>
            <a:r>
              <a:rPr lang="cs-CZ" dirty="0" smtClean="0"/>
              <a:t>5.f)</a:t>
            </a:r>
          </a:p>
          <a:p>
            <a:pPr>
              <a:buNone/>
            </a:pPr>
            <a:r>
              <a:rPr lang="cs-CZ" dirty="0" smtClean="0"/>
              <a:t>6.c)</a:t>
            </a:r>
          </a:p>
          <a:p>
            <a:pPr>
              <a:buNone/>
            </a:pPr>
            <a:r>
              <a:rPr lang="cs-CZ" dirty="0" smtClean="0"/>
              <a:t>7.e)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/>
              <a:t>NEZNÁMÝ, Neznámý. </a:t>
            </a:r>
            <a:r>
              <a:rPr lang="cs-CZ" i="1" dirty="0" smtClean="0"/>
              <a:t>http://www.velkaencyklopedie.estranky.cz/img/mid/472/metamorfozy-stonku---brachyblast.jpg</a:t>
            </a:r>
            <a:r>
              <a:rPr lang="cs-CZ" dirty="0" smtClean="0"/>
              <a:t> [online]. [cit. 26.3.2013]. Dostupný na WWW: http://www.velkaencyklopedie.estranky.cz/img/mid/472/metamorfozy-stonku---brachyblast.jpg </a:t>
            </a:r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http://botanika.wendys.cz/slovnik/pict/o247_1b.jpg</a:t>
            </a:r>
            <a:r>
              <a:rPr lang="cs-CZ" dirty="0" smtClean="0"/>
              <a:t> [online]. [cit. 26.3.2013]. Dostupný na WWW: http://botanika.wendys.cz/slovnik/pict/o247_1b.jpg </a:t>
            </a:r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http://botanika.wendys.cz/slovnik/pict/o247_2b.jpg</a:t>
            </a:r>
            <a:r>
              <a:rPr lang="cs-CZ" dirty="0" smtClean="0"/>
              <a:t> [online]. [cit. 26.3.2013]. Dostupný na WWW: </a:t>
            </a:r>
            <a:r>
              <a:rPr lang="cs-CZ" dirty="0" smtClean="0">
                <a:hlinkClick r:id="rId2"/>
              </a:rPr>
              <a:t>http://botanika.wendys.cz/slovnik/pict/o247_2b.jpg</a:t>
            </a:r>
            <a:endParaRPr lang="cs-CZ" dirty="0" smtClean="0"/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http://botanika.wendys.cz/slovnik/pict/o247_3b.jpg</a:t>
            </a:r>
            <a:r>
              <a:rPr lang="cs-CZ" dirty="0" smtClean="0"/>
              <a:t> [online]. [cit. 26.3.2013]. Dostupný na WWW: http://botanika.wendys.cz/slovnik/pict/o247_3b.jpg </a:t>
            </a:r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www.google.cz/url?sa=i&amp;rct=j&amp;q=metamorf%C3%B3zy+stonku&amp;source=images&amp;cd=&amp;cad=rja&amp;docid=fAYL-2ie-W3nDM&amp;tbnid=eGl_p75WlhIuiM:&amp;ved=&amp;url=http%3A%2F%2Fwww.velkaencyklopedie.estranky.cz%2Ffotoalbum%2Fbiologie%2Fbotanika%2Fstonek%2Fmetamorfozy-stonku---kolce.html&amp;ei=Jq9SUZy0Oo3Nswbzk4DgAw&amp;psig=AFQjCNF8qK8xKuvVA7PtLtx0hyUdiYsShw&amp;ust=1364459687228499</a:t>
            </a:r>
            <a:r>
              <a:rPr lang="cs-CZ" dirty="0" smtClean="0"/>
              <a:t> [online]. [cit. 27.3.2013]. Dostupný na WWW: http://www.google.cz/url?sa=i&amp;rct=j&amp;q=metamorf%C3%B3zy+stonku&amp;source=images&amp;cd=&amp;cad=rja&amp;docid=fAYL-2ie-W3nDM&amp;tbnid=eGl_p75WlhIuiM:&amp;ved=&amp;url=http%3A%2F%2Fwww.velkaencyklopedie.estranky.cz%2Ffotoalbum%2Fbiologie%2Fbotanika%2Fstonek%2Fmetamorfozy-stonku---kolce.html&amp;ei=Jq9SUZy0Oo3Nswbzk4DgAw&amp;psig=AFQjCNF8qK8xKuvVA7PtLtx0hyUdiYsShw&amp;ust=1364459687228499 </a:t>
            </a:r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www.google.cz/url?sa=i&amp;rct=j&amp;q=ch%C5%99est+obecn%C3%BD+obr%C3%A1zek&amp;source=images&amp;cd=&amp;cad=rja&amp;docid=UFHdsWZQm5pxKM&amp;tbnid=1ZwuECaYv3ljbM:&amp;ved=&amp;url=http%3A%2F%2Fwww.novinky.cz%2Fzena%2Fstyl%2F115093-chrest-se-vzdy-povazoval-za-krale-zeleniny.html&amp;ei=vshbUeUYwug6zZeAmA8&amp;psig=AFQjCNEMXh7g-xrvSA6qMMPKE0yiDHzKeQ&amp;ust=1365056062326477</a:t>
            </a:r>
            <a:r>
              <a:rPr lang="cs-CZ" dirty="0" smtClean="0"/>
              <a:t> [online]. [cit. 3.4.2013]. Dostupný na WWW: http://www.google.cz/url?sa=i&amp;rct=j&amp;q=ch%C5%99est+obecn%C3%BD+obr%C3%A1zek&amp;source=images&amp;cd=&amp;cad=rja&amp;docid=UFHdsWZQm5pxKM&amp;tbnid=1ZwuECaYv3ljbM:&amp;ved=&amp;url=http%3A%2F%2Fwww.novinky.cz%2Fzena%2Fstyl%2F115093-chrest-se-vzdy-povazoval-za-krale-zeleniny.html&amp;ei=vshbUeUYwug6zZeAmA8&amp;psig=AFQjCNEMXh7g-xrvSA6qMMPKE0yiDHzKeQ&amp;ust=1365056062326477 </a:t>
            </a:r>
          </a:p>
          <a:p>
            <a:r>
              <a:rPr lang="cs-CZ" dirty="0" smtClean="0"/>
              <a:t>NEZNÁMÝ, Neznámý. </a:t>
            </a:r>
            <a:r>
              <a:rPr lang="cs-CZ" i="1" dirty="0" smtClean="0"/>
              <a:t>http://www.google.cz/url?sa=i&amp;rct=j&amp;q=hrachor+%C5%A1irokolist%C3%BD&amp;source=images&amp;cd=&amp;cad=rja&amp;docid=_ADvAViri4DBKM&amp;tbnid=GFeJ_pMY2BzbrM:&amp;ved=0CAUQjRw&amp;url=http%3A%2F%2Fbotany.cz%2Fcs%2Flathyrus-grandiflorus%2F&amp;ei=RMlbUfKnB8nYPbaRgfAC&amp;psig=AFQjCNEoVqOSm8gNaLItstoYPn5wY3i9WA&amp;ust=1365056168064450</a:t>
            </a:r>
            <a:r>
              <a:rPr lang="cs-CZ" dirty="0" smtClean="0"/>
              <a:t> [online]. [cit. 3.4.2013]. Dostupný na WWW: http://www.google.cz/url?sa=i&amp;rct=j&amp;q=hrachor+%C5%A1irokolist%C3%BD&amp;source=images&amp;cd=&amp;cad=rja&amp;docid=_ADvAViri4DBKM&amp;tbnid=GFeJ_pMY2BzbrM:&amp;ved=0CAUQjRw&amp;url=http%3A%2F%2Fbotany.cz%2Fcs%2Flathyrus-grandiflorus%2F&amp;ei=RMlbUfKnB8nYPbaRgfAC&amp;psig=AFQjCNEoVqOSm8gNaLItstoYPn5wY3i9WA&amp;ust=1365056168064450 </a:t>
            </a:r>
          </a:p>
          <a:p>
            <a:r>
              <a:rPr lang="pt-BR" dirty="0" smtClean="0"/>
              <a:t>NEZNÁMÝ, Autor Neznámý. http://www.google.cz/url?sa=i&amp;rct=j&amp;q=kaktusy&amp;source=images&amp;cd=&amp;cad=rja&amp;docid=32C2I94g_gZIZM&amp;tbnid=4YIOOVjvRoXw0M:&amp;ved=0CAUQjRw&amp;url=http%3A%2F%2Fwww.abicko.cz%2Fclanek%2Fprecti-si-priroda%2F9121%2Fkaktusovy-les-jak-se-foti-v-pousti.html&amp;ei=dcpbUcWTKYHYPOHfgOgH&amp;psig=AFQjCNHHT375HzCDHSfT02Yda-_5xvQzng&amp;ust=1365056452791567 [online]. [cit. 3.4.2013]. Dostupný na WWW: http://www.google.cz/url?sa=i&amp;rct=j&amp;q=kaktusy&amp;source=images&amp;cd=&amp;cad=rja&amp;docid=32C2I94g_gZIZM&amp;tbnid=4YIOOVjvRoXw0M:&amp;ved=0CAUQjRw&amp;url=http%3A%2F%2Fwww.abicko.cz%2Fclanek%2Fprecti-si-priroda%2F9121%2Fkaktusovy-les-jak-se-foti-v-pousti.html&amp;ei=dcpbUcWTKYHYPOHfgOgH&amp;psig=AFQjCNHHT375HzCDHSfT02Yda-_5xvQzng&amp;ust=1365056452791567 </a:t>
            </a:r>
            <a:endParaRPr lang="cs-CZ" dirty="0" smtClean="0"/>
          </a:p>
          <a:p>
            <a:r>
              <a:rPr lang="cs-CZ" dirty="0" smtClean="0"/>
              <a:t>NEZNÁMÝ, Neznámý. http://www.google.cz/url?sa=i&amp;rct=j&amp;q=vinn%C3%A1+r%C3%A9va&amp;source=images&amp;cd=&amp;cad=rja&amp;docid=-XreXjNYhLuRxM&amp;tbnid=bQsJZoVLbKCMhM:&amp;ved=&amp;url=http%3A%2F%2Fcs.wikipedia.org%2Fwiki%2FR%25C3%25A9va_vinn%25C3%25A1&amp;ei=SstbUbP2D8TxOpT7gPAF&amp;psig=AFQjCNFL8cUHjYFgAKQxk8iXT5VGgj3L4Q&amp;ust=1365056714523144 [online]. [cit. 3.4.2013]. Dostupný na WWW: http://www.google.cz/url?sa=i&amp;rct=j&amp;q=vinn%C3%A1+r%C3%A9va&amp;source=images&amp;cd=&amp;cad=rja&amp;docid=-XreXjNYhLuRxM&amp;tbnid=bQsJZoVLbKCMhM:&amp;ved=&amp;url=http%3A%2F%2Fcs.wikipedia.org%2Fwiki%2FR%25C3%25A9va_vinn%25C3%25A1&amp;ei=SstbUbP2D8TxOpT7gPAF&amp;psig=AFQjCNFL8cUHjYFgAKQxk8iXT5VGgj3L4Q&amp;ust=1365056714523144 </a:t>
            </a:r>
          </a:p>
          <a:p>
            <a:r>
              <a:rPr lang="cs-CZ" dirty="0" smtClean="0"/>
              <a:t>NEZNÁMÝ, Neznámý. http://www.rostliny-semena.cz/galerie/novinky/max_1354144983.jpg [online]. [cit. 3.4.2013]. Dostupný na WWW: http://www.rostliny-semena.cz/galerie/novinky/max_1354144983.jpg </a:t>
            </a:r>
          </a:p>
          <a:p>
            <a:r>
              <a:rPr lang="cs-CZ" dirty="0" smtClean="0"/>
              <a:t>NEZNÁMÝ, Neznámý. http://botany.cz/foto/irisvariegataherb.jpg [online]. [cit. 3.4.2013]. Dostupný na WWW: http://botany.cz/foto/irisvariegataherb.jpg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NEZNÁMÝ, Neznámý. http://www.zaria.cz/content/articles/535/article-konvalinka_istock_000012425737xsmall.jpg [online]. [cit. 3.4.2013].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www.zaria.cz/content/articles/535/article-konvalinka_istock_000012425737xsmall.jpg</a:t>
            </a:r>
            <a:endParaRPr lang="cs-CZ" dirty="0" smtClean="0"/>
          </a:p>
          <a:p>
            <a:r>
              <a:rPr lang="cs-CZ" dirty="0"/>
              <a:t> NEZNÁMÝ, Neznámý. http://upload.wikimedia.org/wikipedia/commons/thumb/9/9d/Illustration_Elytrigia_repens1.jpg/200px-Illustration_Elytrigia_repens1.jpg [online]. [cit. 3.4.2013]. Dostupný na WWW: http://upload.wikimedia.org/wikipedia/commons/thumb/9/9d/Illustration_Elytrigia_repens1.jpg/200px-Illustration_Elytrigia_repens1.jpg </a:t>
            </a:r>
            <a:endParaRPr lang="cs-CZ" dirty="0" smtClean="0"/>
          </a:p>
          <a:p>
            <a:r>
              <a:rPr lang="cs-CZ" dirty="0"/>
              <a:t>NEZNÁMÝ, Neznámý. http://upload.wikimedia.org/wikipedia/commons/thumb/f/f4/Aardappel_bloeiend_Fresco.jpg/220px-Aardappel_bloeiend_Fresco.jpg [online]. [cit. 3.4.2013]. Dostupný na WWW: http://upload.wikimedia.org/wikipedia/commons/thumb/f/f4/Aardappel_bloeiend_Fresco.jpg/220px-Aardappel_bloeiend_Fresco.jpg </a:t>
            </a:r>
            <a:endParaRPr lang="cs-CZ" dirty="0" smtClean="0"/>
          </a:p>
          <a:p>
            <a:r>
              <a:rPr lang="cs-CZ" dirty="0"/>
              <a:t>NEZNÁMÝ, Neznámý. http://www.topis.de/images/topis1a.jpg [online]. [cit. 3.4.2013]. Dostupný na WWW: http://www.topis.de/images/topis1a.jpg </a:t>
            </a:r>
            <a:endParaRPr lang="cs-CZ" dirty="0" smtClean="0"/>
          </a:p>
          <a:p>
            <a:r>
              <a:rPr lang="cs-CZ" dirty="0"/>
              <a:t>NEZNÁMÝ, Neznámý. http://upload.wikimedia.org/wikipedia/commons/thumb/a/a9/A_sunflower.jpg/258px-A_sunflower.jpg [online]. [cit. 3.4.2013]. Dostupný na WWW: http://upload.wikimedia.org/wikipedia/commons/thumb/a/a9/A_sunflower.jpg/258px-A_sunflower.jpg </a:t>
            </a:r>
            <a:endParaRPr lang="cs-CZ" dirty="0" smtClean="0"/>
          </a:p>
          <a:p>
            <a:r>
              <a:rPr lang="cs-CZ" dirty="0"/>
              <a:t>NEZNÁMÝ, Neznámý. http://herbar.albumy.biz/files/2011/12/hloh-obycajny.jpeg [online]. [cit. 3.4.2013]. Dostupný na WWW: http://herbar.albumy.biz/files/2011/12/hloh-obycajny.jpeg </a:t>
            </a:r>
            <a:endParaRPr lang="cs-CZ" dirty="0" smtClean="0"/>
          </a:p>
          <a:p>
            <a:r>
              <a:rPr lang="cs-CZ" dirty="0"/>
              <a:t>NEZNÁMÝ, Neznámý. http://www.zooplzen.cz/Files/zoo/foto/kvete/Asparagus--8065--00-10.jpg [online]. [cit. 3.4.2013]. Dostupný na WWW: http://www.zooplzen.cz/Files/zoo/foto/kvete/Asparagus--8065--00-10.jpg </a:t>
            </a:r>
          </a:p>
        </p:txBody>
      </p:sp>
    </p:spTree>
    <p:extLst>
      <p:ext uri="{BB962C8B-B14F-4D97-AF65-F5344CB8AC3E}">
        <p14:creationId xmlns:p14="http://schemas.microsoft.com/office/powerpoint/2010/main" val="1895464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295</TotalTime>
  <Words>746</Words>
  <Application>Microsoft Office PowerPoint</Application>
  <PresentationFormat>Předvádění na obrazovce (4:3)</PresentationFormat>
  <Paragraphs>72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ANOTACE</vt:lpstr>
      <vt:lpstr>Modifikace stonku</vt:lpstr>
      <vt:lpstr>Modifikace stonku</vt:lpstr>
      <vt:lpstr>Brachyblasty(modřín, hrušeň)</vt:lpstr>
      <vt:lpstr>Jehlice borovice vyrůstají na brachyblastech</vt:lpstr>
      <vt:lpstr>Nejen listy, ale i květenství dřišťálu vyrůstá na brachyblastech</vt:lpstr>
      <vt:lpstr>Trny (kolce) – trnka, hloch</vt:lpstr>
      <vt:lpstr>Fylokladia-zploštělé stonky s funkcí listů-chřest obecný</vt:lpstr>
      <vt:lpstr>Fylokladia - hrachor široslistý</vt:lpstr>
      <vt:lpstr>Stonky sukulentů – kaktusy,pryšce</vt:lpstr>
      <vt:lpstr>Úponky – vinná réva, liány</vt:lpstr>
      <vt:lpstr>Oddenky – kosatec, konvalinka,                       pýr plazivý</vt:lpstr>
      <vt:lpstr>Oddenkové hlízy – brambory, slunečnice, topinambur</vt:lpstr>
      <vt:lpstr>Kontrolní otázky</vt:lpstr>
      <vt:lpstr>Správné odpovědi</vt:lpstr>
      <vt:lpstr>Zdroje: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Andrea</dc:creator>
  <cp:lastModifiedBy>reznickovakarla</cp:lastModifiedBy>
  <cp:revision>11</cp:revision>
  <dcterms:created xsi:type="dcterms:W3CDTF">2013-03-26T18:52:14Z</dcterms:created>
  <dcterms:modified xsi:type="dcterms:W3CDTF">2013-04-03T11:58:44Z</dcterms:modified>
</cp:coreProperties>
</file>