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84EAF2A-52EF-46A7-B106-F4AD356E25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4DB9E8-5C00-40FA-A8C5-F3AB0EAEB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764940624"/>
              </p:ext>
            </p:extLst>
          </p:nvPr>
        </p:nvGraphicFramePr>
        <p:xfrm>
          <a:off x="827584" y="1196752"/>
          <a:ext cx="7278502" cy="4297022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Vodní režim rostliny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2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seznámit žáky se základními biologickými termíny v návaznosti na pochopení dalších složitějších témat fyziologie rostlin 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na </a:t>
            </a:r>
            <a:r>
              <a:rPr lang="cs-CZ" dirty="0">
                <a:latin typeface="Arial" charset="0"/>
                <a:cs typeface="Arial" charset="0"/>
              </a:rPr>
              <a:t>naší SŠ.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Konkrétně </a:t>
            </a:r>
            <a:r>
              <a:rPr lang="cs-CZ" dirty="0">
                <a:latin typeface="Arial" charset="0"/>
                <a:cs typeface="Arial" charset="0"/>
              </a:rPr>
              <a:t>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činnost vody a důležitost vody pro rostlinné tělo</a:t>
            </a:r>
          </a:p>
          <a:p>
            <a:pPr>
              <a:lnSpc>
                <a:spcPct val="90000"/>
              </a:lnSpc>
            </a:pP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Vodní režim rostliny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Obsah vody v protoplazmě je nezbytný pro normální průběh životních funkcí buňky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Voda poskytuje dva základní biogenní prvky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 rozpouštědlem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Slouží k transportu látek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Příjem vody rostlinami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Nižší rostliny – celým povrchem těla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Vyšší rostliny suchozemské – kořenovými vlásky, rozvod po těle zprostředkují cévy a </a:t>
            </a:r>
            <a:r>
              <a:rPr lang="cs-CZ" dirty="0" err="1" smtClean="0"/>
              <a:t>cévice</a:t>
            </a:r>
            <a:r>
              <a:rPr lang="cs-CZ" dirty="0" smtClean="0"/>
              <a:t>, </a:t>
            </a:r>
            <a:r>
              <a:rPr lang="cs-CZ" u="sng" dirty="0" smtClean="0"/>
              <a:t>transpirační proud </a:t>
            </a:r>
            <a:r>
              <a:rPr lang="cs-CZ" dirty="0" smtClean="0"/>
              <a:t>(sání) – do značné míry působen soudržnými silami a transpirací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Kořeny přijímají rostliny vodu jednak pasivně(v době, kdy má rostlina listy) a aktivně (kdy nemá listy vyvinuté) – uplatnění </a:t>
            </a:r>
            <a:r>
              <a:rPr lang="cs-CZ" u="sng" dirty="0" smtClean="0"/>
              <a:t>kořenového vztlaku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Příjem vody kořeny ovlivňují: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Teplota půdy a obsah kyslíku v půdě – zde buňky intenzivněji dýchají a mohou přijímat více vody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Koncentrace půdního roztoku – zasolené půdy=rostliny trpí nedostatkem vody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Velikost půdních částic – menší částice=větší povrch pro </a:t>
            </a:r>
            <a:r>
              <a:rPr lang="cs-CZ" dirty="0" err="1" smtClean="0"/>
              <a:t>přílnavost</a:t>
            </a:r>
            <a:r>
              <a:rPr lang="cs-CZ" dirty="0" smtClean="0"/>
              <a:t> pro molekuly vody, které nemohou pronikat do kořenů                             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Část vody je přijímána mimokořenově (listy)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Výdej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Transpirace = výdej vody rostlinou – listem  a)transpirace pokožková – kutikulární  b)transpirace  průduchová – </a:t>
            </a:r>
            <a:r>
              <a:rPr lang="cs-CZ" dirty="0" err="1" smtClean="0"/>
              <a:t>stomatární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Transpiraci ovlivňují:</a:t>
            </a:r>
          </a:p>
          <a:p>
            <a:pPr>
              <a:buNone/>
            </a:pPr>
            <a:r>
              <a:rPr lang="cs-CZ" dirty="0" smtClean="0"/>
              <a:t>   a)vnitřní faktory – velikost </a:t>
            </a:r>
            <a:r>
              <a:rPr lang="cs-CZ" dirty="0" err="1" smtClean="0"/>
              <a:t>průduchů,morfologická</a:t>
            </a:r>
            <a:r>
              <a:rPr lang="cs-CZ" dirty="0" smtClean="0"/>
              <a:t> </a:t>
            </a:r>
            <a:r>
              <a:rPr lang="cs-CZ" dirty="0" smtClean="0"/>
              <a:t>a  anatomická stavba listů, vlastnosti kutikuly</a:t>
            </a:r>
          </a:p>
          <a:p>
            <a:pPr>
              <a:buNone/>
            </a:pPr>
            <a:r>
              <a:rPr lang="cs-CZ" dirty="0" smtClean="0"/>
              <a:t>   b) vnější faktory – teplota a vlhkost vzduchu, pohyb vzduchu, půdní vlhkost 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Většina vody přijaté rostlinou je opět vydána do prostředí (např. jedna rostlina kukuřice spotřebuje za vegetační období asi 200 l vody).</a:t>
            </a:r>
          </a:p>
          <a:p>
            <a:pPr>
              <a:buNone/>
            </a:pPr>
            <a:r>
              <a:rPr lang="cs-CZ" dirty="0" smtClean="0"/>
              <a:t>          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Transpirační koeficient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Transpirační koeficient </a:t>
            </a:r>
            <a:r>
              <a:rPr lang="cs-CZ" dirty="0" smtClean="0"/>
              <a:t>= hmotnost vody v gramech potřebné na vytvoření jednoho gramu sušiny.</a:t>
            </a:r>
          </a:p>
          <a:p>
            <a:pPr>
              <a:buNone/>
            </a:pPr>
            <a:r>
              <a:rPr lang="cs-CZ" dirty="0" smtClean="0"/>
              <a:t>Např. kukuřice		370 gramů</a:t>
            </a:r>
          </a:p>
          <a:p>
            <a:pPr>
              <a:buNone/>
            </a:pPr>
            <a:r>
              <a:rPr lang="cs-CZ" dirty="0" smtClean="0"/>
              <a:t>           oves		600 gramů</a:t>
            </a:r>
          </a:p>
          <a:p>
            <a:pPr>
              <a:buNone/>
            </a:pPr>
            <a:r>
              <a:rPr lang="cs-CZ" dirty="0" smtClean="0"/>
              <a:t>           vojtěška		800 gramů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Intenzita transpirace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Intenzita transpirace </a:t>
            </a:r>
            <a:r>
              <a:rPr lang="cs-CZ" dirty="0" smtClean="0"/>
              <a:t>= množství vydané vody jednotkou listové plochy za jednotku času, se mění během dne a během vegetačního období. V noci převládá příjem vody, ve dne transpirace.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Význam transpirace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umožňuje zásobování všech částí rostliny vodou a minerálními látkami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zabraňuje přehřívání listů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otevřenými průduchy při vysoké transpiraci proniká do listů oxid uhličitý, nutný pro fotosyntézu, a kyslík, nutný pro dýchání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souvislé rostlinné porosty transpirací vyrovnávají teplotní rozdíly mezi dnem a nocí (</a:t>
            </a:r>
            <a:r>
              <a:rPr lang="cs-CZ" dirty="0" err="1" smtClean="0"/>
              <a:t>př.pouště</a:t>
            </a:r>
            <a:r>
              <a:rPr lang="cs-CZ" dirty="0" smtClean="0"/>
              <a:t> – velké rozdíly v denní a noční teplotě)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probraného </a:t>
            </a:r>
            <a:r>
              <a:rPr lang="cs-CZ" dirty="0" err="1" smtClean="0"/>
              <a:t>tematu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1.Rostlina ztrácí vodu</a:t>
            </a:r>
          </a:p>
          <a:p>
            <a:pPr>
              <a:buNone/>
            </a:pPr>
            <a:r>
              <a:rPr lang="cs-CZ" dirty="0" smtClean="0"/>
              <a:t>    a)transpirací b)osmózou c)v hypotonickém prostředí d)gutací</a:t>
            </a:r>
          </a:p>
          <a:p>
            <a:pPr>
              <a:buNone/>
            </a:pPr>
            <a:r>
              <a:rPr lang="cs-CZ" dirty="0" smtClean="0"/>
              <a:t>2. Vadnutí rostliny bývá nejčastěji důsledkem:</a:t>
            </a:r>
          </a:p>
          <a:p>
            <a:pPr>
              <a:buNone/>
            </a:pPr>
            <a:r>
              <a:rPr lang="cs-CZ" dirty="0" smtClean="0"/>
              <a:t>     a)nedostatečné transpirace</a:t>
            </a:r>
          </a:p>
          <a:p>
            <a:pPr>
              <a:buNone/>
            </a:pPr>
            <a:r>
              <a:rPr lang="cs-CZ" dirty="0" smtClean="0"/>
              <a:t>     b)uzavření průduchů při prvních obtížích s       doplňováním transpiračních ztrát vody </a:t>
            </a:r>
          </a:p>
          <a:p>
            <a:pPr>
              <a:buNone/>
            </a:pPr>
            <a:r>
              <a:rPr lang="cs-CZ" dirty="0" smtClean="0"/>
              <a:t>      c)nadměrného výparu, který vede k poklesu buněčného turgoru pletiv</a:t>
            </a:r>
          </a:p>
          <a:p>
            <a:pPr>
              <a:buNone/>
            </a:pPr>
            <a:r>
              <a:rPr lang="cs-CZ" dirty="0" smtClean="0"/>
              <a:t>3. Co ovlivňuje příjem vody rostlinou?</a:t>
            </a:r>
          </a:p>
          <a:p>
            <a:pPr>
              <a:buNone/>
            </a:pPr>
            <a:r>
              <a:rPr lang="cs-CZ" dirty="0" smtClean="0"/>
              <a:t>     a)hydrostatický tlak b)teplota vody c)dostatek světla</a:t>
            </a:r>
          </a:p>
          <a:p>
            <a:pPr>
              <a:buNone/>
            </a:pPr>
            <a:r>
              <a:rPr lang="cs-CZ" dirty="0" smtClean="0"/>
              <a:t>     d)obsah kyslíku v půdním prostředí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1.a)d)</a:t>
            </a:r>
          </a:p>
          <a:p>
            <a:pPr>
              <a:buNone/>
            </a:pPr>
            <a:r>
              <a:rPr lang="cs-CZ" dirty="0" smtClean="0"/>
              <a:t>2.c)</a:t>
            </a:r>
          </a:p>
          <a:p>
            <a:pPr>
              <a:buNone/>
            </a:pPr>
            <a:r>
              <a:rPr lang="cs-CZ" dirty="0" smtClean="0"/>
              <a:t>3.b)d)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JELÍNEK, Jan. </a:t>
            </a:r>
            <a:r>
              <a:rPr lang="cs-CZ" i="1" dirty="0" smtClean="0"/>
              <a:t>Biologie pro gymnázia</a:t>
            </a:r>
            <a:r>
              <a:rPr lang="cs-CZ" dirty="0" smtClean="0"/>
              <a:t>. Olomouc: </a:t>
            </a:r>
            <a:r>
              <a:rPr lang="cs-CZ" dirty="0" err="1" smtClean="0"/>
              <a:t>Olomouc</a:t>
            </a:r>
            <a:r>
              <a:rPr lang="cs-CZ" dirty="0" smtClean="0"/>
              <a:t>, 1980, ISBN 80-7182-070-9. </a:t>
            </a:r>
          </a:p>
          <a:p>
            <a:r>
              <a:rPr lang="cs-CZ" dirty="0" smtClean="0"/>
              <a:t>BENEŠOVÁ, Marika. </a:t>
            </a:r>
            <a:r>
              <a:rPr lang="cs-CZ" i="1" dirty="0" smtClean="0"/>
              <a:t>Odmaturuj z biologie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1980, ISBN 80-86285-67-7.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</TotalTime>
  <Words>574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</vt:lpstr>
      <vt:lpstr>Vodní režim rostliny</vt:lpstr>
      <vt:lpstr>Prezentace aplikace PowerPoint</vt:lpstr>
      <vt:lpstr>Příjem vody rostlinami</vt:lpstr>
      <vt:lpstr>Příjem vody kořeny ovlivňují:</vt:lpstr>
      <vt:lpstr>Výdej vody</vt:lpstr>
      <vt:lpstr>Transpirační koeficient</vt:lpstr>
      <vt:lpstr>Intenzita transpirace</vt:lpstr>
      <vt:lpstr>Význam transpirace</vt:lpstr>
      <vt:lpstr>Opakování probraného tematu:</vt:lpstr>
      <vt:lpstr>Správné odpovědi: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Andrea</dc:creator>
  <cp:lastModifiedBy>brogowskaandrea</cp:lastModifiedBy>
  <cp:revision>8</cp:revision>
  <dcterms:created xsi:type="dcterms:W3CDTF">2013-01-12T18:40:06Z</dcterms:created>
  <dcterms:modified xsi:type="dcterms:W3CDTF">2013-03-26T08:19:03Z</dcterms:modified>
</cp:coreProperties>
</file>