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9" r:id="rId2"/>
    <p:sldId id="256" r:id="rId3"/>
    <p:sldId id="274" r:id="rId4"/>
    <p:sldId id="278" r:id="rId5"/>
    <p:sldId id="257" r:id="rId6"/>
    <p:sldId id="258" r:id="rId7"/>
    <p:sldId id="270" r:id="rId8"/>
    <p:sldId id="276" r:id="rId9"/>
    <p:sldId id="277" r:id="rId10"/>
    <p:sldId id="259" r:id="rId11"/>
    <p:sldId id="260" r:id="rId12"/>
    <p:sldId id="261" r:id="rId13"/>
    <p:sldId id="262" r:id="rId14"/>
    <p:sldId id="273" r:id="rId15"/>
    <p:sldId id="264" r:id="rId16"/>
    <p:sldId id="269" r:id="rId17"/>
    <p:sldId id="275" r:id="rId18"/>
    <p:sldId id="268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4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4CF47B7-1D6A-446F-B127-C85022257FF8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8B477D0-3B3B-4DF9-923C-525C12FA2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38742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07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A5A4CF4-2D8A-40AA-BCFC-F2AA4B30B3F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51E349-D4FF-44C8-A14B-ABCF43EF0203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EF0E17-B3F0-46BC-8656-0B496C057D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0DF1A6B-F094-43DD-B1C6-D81B23567D8B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99F2D00-0A69-4916-8ECC-3773DDD4FB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B2F86B-99E9-4A18-9FB9-508A4E3C4E43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8693C8-76D8-44B9-B04B-815C4D7934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3D978-0FC6-4B77-B592-11FE98AEA206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A7CFE-01F2-428D-8793-823B523D17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648CC3-5B37-4195-8F3E-FB0611F003CF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C7D5F-2BB5-4BA5-93C2-BD3B303AB0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DFE5358-009A-4CBE-AFD4-65D1C80E277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A0F5414-966A-4ED0-8C1E-30AC9171A6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94A58-FC58-4814-9654-61D6C6F49911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A539B-00B1-4E33-8695-BED51C1A4C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478D6DF-EE36-45A7-AAB6-44A69FF1E6FD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26E5759-A997-45F0-8AD7-2B4390E7D2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77064EA-9008-4184-97CC-B54E8F375223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E76708D-61A8-4C67-BF1F-28FBDA9E69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F14B7-DCF8-45C9-B672-3C4B61F10E96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5BB103-75D9-4B2C-99D7-CB6BCEC1BB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BE9D7-168E-41AE-8BC6-EA6FFC31EDA8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601B6-7F15-4B98-88DE-BBBCD13005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86AC10CB-F1D1-4EC7-9687-C2CDCA3B9178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B24DE0DB-8254-486C-B086-C1A294A38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014&amp;bih=568&amp;q=Oslo+Norsko&amp;gbv=2&amp;oq=Oslo+Norsko&amp;aq=f&amp;aqi=g1&amp;aql=&amp;gs_sm=e&amp;gs_upl=1622l5522l0l5850l11l11l0l4l4l0l172l938l2.5l7l0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biw=1040&amp;bih=626&amp;gbv=2&amp;tbm=isch&amp;sa=1&amp;q=Norsko&amp;oq=Norsko&amp;aq=f&amp;aqi=g10&amp;aql=&amp;gs_sm=e&amp;gs_upl=76254l78185l0l78836l6l5l0l0l0l0l241l767l1.3.1l5l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location_NOR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orway-map.png" TargetMode="External"/><Relationship Id="rId5" Type="http://schemas.openxmlformats.org/officeDocument/2006/relationships/hyperlink" Target="http://cs.wikipedia.org/wiki/Soubor:Oslo_palace1.jpg" TargetMode="External"/><Relationship Id="rId4" Type="http://schemas.openxmlformats.org/officeDocument/2006/relationships/hyperlink" Target="http://cs.wikipedia.org/wiki/Soubor:OSLO-NO-02_05_ubt.jpe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915988" y="1652588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Norsko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VY_52_INOVACE_611</a:t>
            </a:r>
            <a:endParaRPr lang="cs-CZ" dirty="0"/>
          </a:p>
          <a:p>
            <a:pPr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 I.</a:t>
            </a:r>
            <a:endParaRPr lang="cs-CZ" dirty="0"/>
          </a:p>
          <a:p>
            <a:pPr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5013325"/>
            <a:ext cx="7056437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Anotace: 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Materiál je určen k využití pro práci s interaktivní tabulí.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Materiál může být využit jako zápis do sešitu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Calibri" pitchFamily="34" charset="0"/>
              </a:rPr>
              <a:t> 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8313" y="8334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600" dirty="0" smtClean="0"/>
              <a:t>NORSKO</a:t>
            </a:r>
            <a:endParaRPr lang="cs-CZ" sz="6600" dirty="0"/>
          </a:p>
        </p:txBody>
      </p:sp>
      <p:pic>
        <p:nvPicPr>
          <p:cNvPr id="15362" name="Picture 2" descr="C:\Users\123P\AppData\Local\Microsoft\Windows\Temporary Internet Files\Content.IE5\DE4CGPLA\MC9000158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1989138"/>
            <a:ext cx="4824413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rope countries map c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404813"/>
            <a:ext cx="7488237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Soubor:Europe location NO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0"/>
            <a:ext cx="7489825" cy="688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dirty="0" smtClean="0"/>
              <a:t>Hlavní město- Oslo</a:t>
            </a:r>
          </a:p>
          <a:p>
            <a:r>
              <a:rPr lang="cs-CZ" dirty="0" smtClean="0"/>
              <a:t>Počet obyvatel-  4 847 000</a:t>
            </a:r>
          </a:p>
          <a:p>
            <a:r>
              <a:rPr lang="cs-CZ" dirty="0" smtClean="0"/>
              <a:t>Státní zřízení-  konstituční a dědičná monarchie</a:t>
            </a:r>
          </a:p>
          <a:p>
            <a:r>
              <a:rPr lang="cs-CZ" dirty="0" smtClean="0"/>
              <a:t>Jazyk- norština</a:t>
            </a:r>
          </a:p>
          <a:p>
            <a:r>
              <a:rPr lang="cs-CZ" dirty="0" smtClean="0"/>
              <a:t>Měna- koruna</a:t>
            </a:r>
          </a:p>
          <a:p>
            <a:r>
              <a:rPr lang="cs-CZ" dirty="0" smtClean="0"/>
              <a:t>Další velká města-  Bergen, </a:t>
            </a:r>
            <a:r>
              <a:rPr lang="cs-CZ" dirty="0" err="1" smtClean="0"/>
              <a:t>Trondheim</a:t>
            </a:r>
            <a:r>
              <a:rPr lang="cs-CZ" dirty="0" smtClean="0"/>
              <a:t>, </a:t>
            </a:r>
            <a:r>
              <a:rPr lang="cs-CZ" dirty="0" err="1" smtClean="0"/>
              <a:t>Stavanger</a:t>
            </a:r>
            <a:r>
              <a:rPr lang="cs-CZ" dirty="0" smtClean="0"/>
              <a:t>, </a:t>
            </a:r>
            <a:r>
              <a:rPr lang="cs-CZ" dirty="0" err="1" smtClean="0"/>
              <a:t>Sandnes</a:t>
            </a:r>
            <a:r>
              <a:rPr lang="cs-CZ" dirty="0" smtClean="0"/>
              <a:t>, </a:t>
            </a:r>
            <a:r>
              <a:rPr lang="cs-CZ" dirty="0" err="1" smtClean="0"/>
              <a:t>Drammen</a:t>
            </a:r>
            <a:r>
              <a:rPr lang="cs-CZ" dirty="0" smtClean="0"/>
              <a:t>,…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4438" y="404813"/>
            <a:ext cx="7380287" cy="1368425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9600" dirty="0" smtClean="0"/>
              <a:t>Oslo</a:t>
            </a:r>
            <a:endParaRPr lang="cs-CZ" sz="9600" dirty="0"/>
          </a:p>
        </p:txBody>
      </p:sp>
      <p:pic>
        <p:nvPicPr>
          <p:cNvPr id="20482" name="Picture 2" descr="Soubor:OSLO-NO-02 05 ubt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1916113"/>
            <a:ext cx="7620000" cy="391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Obdélník 1"/>
          <p:cNvSpPr>
            <a:spLocks noChangeArrowheads="1"/>
          </p:cNvSpPr>
          <p:nvPr/>
        </p:nvSpPr>
        <p:spPr bwMode="auto">
          <a:xfrm>
            <a:off x="4572000" y="6092825"/>
            <a:ext cx="25844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Hrad Akershus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Soubor:Oslo palace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260350"/>
            <a:ext cx="7620000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Obdélník 2"/>
          <p:cNvSpPr>
            <a:spLocks noChangeArrowheads="1"/>
          </p:cNvSpPr>
          <p:nvPr/>
        </p:nvSpPr>
        <p:spPr bwMode="auto">
          <a:xfrm>
            <a:off x="3276600" y="5732463"/>
            <a:ext cx="3371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Královský palác v Oslu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3414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Další fotografie Osla</a:t>
            </a:r>
            <a:endParaRPr lang="cs-CZ" dirty="0"/>
          </a:p>
        </p:txBody>
      </p:sp>
      <p:sp>
        <p:nvSpPr>
          <p:cNvPr id="22532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3348384" y="3178100"/>
            <a:ext cx="3671888" cy="104298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Zajímavosti Osla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Pohoří- Skandinávské pohoří </a:t>
            </a:r>
          </a:p>
          <a:p>
            <a:r>
              <a:rPr lang="cs-CZ" smtClean="0"/>
              <a:t>Nejvyšší horou je Galdhøpiggen s 2469m.n.m.</a:t>
            </a:r>
          </a:p>
          <a:p>
            <a:r>
              <a:rPr lang="cs-CZ" smtClean="0"/>
              <a:t>Ve Skandinávském pohoří se nachází největší pevninský evropský ledovec Jostedalsbreen.</a:t>
            </a:r>
          </a:p>
          <a:p>
            <a:r>
              <a:rPr lang="cs-CZ" smtClean="0"/>
              <a:t>Mnoho ledovců.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dirty="0" smtClean="0"/>
              <a:t>Řeky- </a:t>
            </a:r>
            <a:r>
              <a:rPr lang="cs-CZ" dirty="0" err="1" smtClean="0"/>
              <a:t>Glomma</a:t>
            </a:r>
            <a:r>
              <a:rPr lang="cs-CZ" dirty="0" smtClean="0"/>
              <a:t> a </a:t>
            </a:r>
            <a:r>
              <a:rPr lang="cs-CZ" dirty="0" err="1" smtClean="0"/>
              <a:t>Gudbrandsdalslågen</a:t>
            </a:r>
            <a:r>
              <a:rPr lang="cs-CZ" dirty="0" smtClean="0"/>
              <a:t>, </a:t>
            </a:r>
            <a:r>
              <a:rPr lang="cs-CZ" dirty="0" err="1" smtClean="0"/>
              <a:t>Dramselv</a:t>
            </a:r>
            <a:r>
              <a:rPr lang="cs-CZ" dirty="0" smtClean="0"/>
              <a:t>, </a:t>
            </a:r>
            <a:r>
              <a:rPr lang="cs-CZ" dirty="0" err="1" smtClean="0"/>
              <a:t>Numedalslågen</a:t>
            </a:r>
            <a:r>
              <a:rPr lang="cs-CZ" dirty="0" smtClean="0"/>
              <a:t>, </a:t>
            </a:r>
            <a:r>
              <a:rPr lang="cs-CZ" dirty="0" err="1" smtClean="0"/>
              <a:t>Otra</a:t>
            </a:r>
            <a:r>
              <a:rPr lang="cs-CZ" dirty="0" smtClean="0"/>
              <a:t>, Sira, </a:t>
            </a:r>
            <a:r>
              <a:rPr lang="cs-CZ" dirty="0" err="1" smtClean="0"/>
              <a:t>Namsen</a:t>
            </a:r>
            <a:r>
              <a:rPr lang="cs-CZ" dirty="0" smtClean="0"/>
              <a:t>, </a:t>
            </a:r>
            <a:r>
              <a:rPr lang="cs-CZ" dirty="0" err="1" smtClean="0"/>
              <a:t>Vefsna</a:t>
            </a:r>
            <a:r>
              <a:rPr lang="cs-CZ" dirty="0" smtClean="0"/>
              <a:t>, </a:t>
            </a:r>
            <a:r>
              <a:rPr lang="cs-CZ" dirty="0" err="1" smtClean="0"/>
              <a:t>Altelv</a:t>
            </a:r>
            <a:r>
              <a:rPr lang="cs-CZ" dirty="0" smtClean="0"/>
              <a:t>, Tana, </a:t>
            </a:r>
            <a:r>
              <a:rPr lang="cs-CZ" dirty="0" err="1" smtClean="0"/>
              <a:t>Lundeelv</a:t>
            </a:r>
            <a:r>
              <a:rPr lang="cs-CZ" dirty="0" smtClean="0"/>
              <a:t>, </a:t>
            </a:r>
            <a:r>
              <a:rPr lang="cs-CZ" dirty="0" err="1" smtClean="0"/>
              <a:t>Songa</a:t>
            </a:r>
            <a:r>
              <a:rPr lang="cs-CZ" dirty="0" smtClean="0"/>
              <a:t>, </a:t>
            </a:r>
            <a:r>
              <a:rPr lang="cs-CZ" dirty="0" err="1" smtClean="0"/>
              <a:t>Kvenna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Norsko by mohlo být nazýváno stejně jako Finsko</a:t>
            </a:r>
            <a:r>
              <a:rPr lang="cs-CZ" dirty="0" smtClean="0"/>
              <a:t>, „Zemí </a:t>
            </a:r>
            <a:r>
              <a:rPr lang="cs-CZ" dirty="0" smtClean="0"/>
              <a:t>tisíců jezer“.</a:t>
            </a:r>
          </a:p>
          <a:p>
            <a:r>
              <a:rPr lang="cs-CZ" dirty="0" smtClean="0"/>
              <a:t>Jezera- </a:t>
            </a:r>
            <a:r>
              <a:rPr lang="cs-CZ" dirty="0" err="1" smtClean="0"/>
              <a:t>Mjøsa</a:t>
            </a:r>
            <a:r>
              <a:rPr lang="cs-CZ" dirty="0" smtClean="0"/>
              <a:t>, </a:t>
            </a:r>
            <a:r>
              <a:rPr lang="cs-CZ" dirty="0" err="1" smtClean="0"/>
              <a:t>Røsvatn</a:t>
            </a:r>
            <a:r>
              <a:rPr lang="cs-CZ" dirty="0" smtClean="0"/>
              <a:t>, </a:t>
            </a:r>
            <a:r>
              <a:rPr lang="cs-CZ" dirty="0" err="1" smtClean="0"/>
              <a:t>Femunden</a:t>
            </a:r>
            <a:r>
              <a:rPr lang="cs-CZ" dirty="0" smtClean="0"/>
              <a:t>, </a:t>
            </a:r>
            <a:r>
              <a:rPr lang="cs-CZ" dirty="0" err="1" smtClean="0"/>
              <a:t>Randsfjorden</a:t>
            </a:r>
            <a:r>
              <a:rPr lang="cs-CZ" dirty="0" smtClean="0"/>
              <a:t>,  a mnoho dalších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Podnebí Norska je ovlivněno oceánem, zejména systémem Golfského proudu.</a:t>
            </a:r>
          </a:p>
          <a:p>
            <a:r>
              <a:rPr lang="cs-CZ" smtClean="0"/>
              <a:t>Jižní oblasti Norska jsou řazeny k mírně teplému, vlhkému podnebí západních pobřeží.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Obyvatelstvo+Náboženství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Obyvatelstvo- přes 93,5 % Norů, 6,5 % různé národnosti</a:t>
            </a:r>
          </a:p>
          <a:p>
            <a:r>
              <a:rPr lang="cs-CZ" smtClean="0"/>
              <a:t>národnostní menšiny tvoří zejména:</a:t>
            </a:r>
          </a:p>
          <a:p>
            <a:r>
              <a:rPr lang="cs-CZ" smtClean="0"/>
              <a:t>Poláci, Švédové, Němci, Dánové</a:t>
            </a:r>
          </a:p>
          <a:p>
            <a:endParaRPr lang="cs-CZ" smtClean="0"/>
          </a:p>
          <a:p>
            <a:r>
              <a:rPr lang="cs-CZ" smtClean="0"/>
              <a:t>Většina se hlásí k státní evangelicko-luteránské církvi. 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 descr="C:\Users\123P\AppData\Local\Microsoft\Windows\Temporary Internet Files\Content.IE5\DE4CGPLA\MP9004279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357188"/>
            <a:ext cx="4919662" cy="611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0" name="Obdélník 1"/>
          <p:cNvSpPr>
            <a:spLocks noChangeArrowheads="1"/>
          </p:cNvSpPr>
          <p:nvPr/>
        </p:nvSpPr>
        <p:spPr bwMode="auto">
          <a:xfrm>
            <a:off x="7596188" y="5876925"/>
            <a:ext cx="846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Bergen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Těží se- ropa, zemní plyn,černé uhlí, železná ruda, měď, zinek a olovo.</a:t>
            </a:r>
          </a:p>
          <a:p>
            <a:endParaRPr lang="cs-CZ" smtClean="0"/>
          </a:p>
          <a:p>
            <a:r>
              <a:rPr lang="cs-CZ" smtClean="0"/>
              <a:t>Pěstuje se- </a:t>
            </a:r>
            <a:r>
              <a:rPr lang="en-US" smtClean="0"/>
              <a:t>pšenice, oves, ječmen a brambory</a:t>
            </a:r>
            <a:endParaRPr lang="cs-CZ" smtClean="0"/>
          </a:p>
          <a:p>
            <a:endParaRPr lang="cs-CZ" smtClean="0"/>
          </a:p>
          <a:p>
            <a:r>
              <a:rPr lang="cs-CZ" smtClean="0"/>
              <a:t>Chová se- skot, ovce, soby a prasata.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Další turistická místa</a:t>
            </a:r>
            <a:endParaRPr lang="cs-CZ" dirty="0"/>
          </a:p>
        </p:txBody>
      </p:sp>
      <p:sp>
        <p:nvSpPr>
          <p:cNvPr id="29698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67544" y="1457325"/>
            <a:ext cx="8229600" cy="5400675"/>
          </a:xfrm>
        </p:spPr>
        <p:txBody>
          <a:bodyPr/>
          <a:lstStyle/>
          <a:p>
            <a:r>
              <a:rPr lang="cs-CZ" dirty="0" smtClean="0"/>
              <a:t>Oslo-hlavní město</a:t>
            </a:r>
          </a:p>
          <a:p>
            <a:r>
              <a:rPr lang="cs-CZ" dirty="0" smtClean="0"/>
              <a:t>Západní norské fjordy-fjordy v UNESCU</a:t>
            </a:r>
          </a:p>
          <a:p>
            <a:r>
              <a:rPr lang="cs-CZ" dirty="0" smtClean="0"/>
              <a:t>Špicberky-souostroví</a:t>
            </a:r>
          </a:p>
          <a:p>
            <a:r>
              <a:rPr lang="cs-CZ" dirty="0" err="1" smtClean="0"/>
              <a:t>Nordkapp</a:t>
            </a:r>
            <a:r>
              <a:rPr lang="cs-CZ" dirty="0" smtClean="0"/>
              <a:t>-vysoký skalní útvar</a:t>
            </a:r>
          </a:p>
          <a:p>
            <a:r>
              <a:rPr lang="cs-CZ" dirty="0" smtClean="0"/>
              <a:t>Muzeum </a:t>
            </a:r>
            <a:r>
              <a:rPr lang="cs-CZ" dirty="0" err="1" smtClean="0"/>
              <a:t>Vikingských</a:t>
            </a:r>
            <a:r>
              <a:rPr lang="cs-CZ" dirty="0" smtClean="0"/>
              <a:t> lodí</a:t>
            </a:r>
          </a:p>
          <a:p>
            <a:r>
              <a:rPr lang="cs-CZ" dirty="0" smtClean="0"/>
              <a:t>Park </a:t>
            </a:r>
            <a:r>
              <a:rPr lang="cs-CZ" dirty="0" err="1" smtClean="0"/>
              <a:t>Vigeland</a:t>
            </a:r>
            <a:r>
              <a:rPr lang="cs-CZ" dirty="0" smtClean="0"/>
              <a:t>-sochařský park</a:t>
            </a:r>
          </a:p>
          <a:p>
            <a:r>
              <a:rPr lang="cs-CZ" dirty="0" smtClean="0"/>
              <a:t>a mnoho dalších</a:t>
            </a:r>
          </a:p>
          <a:p>
            <a:pPr>
              <a:buFont typeface="Wingdings" pitchFamily="2" charset="2"/>
              <a:buNone/>
            </a:pPr>
            <a:endParaRPr lang="cs-CZ" dirty="0" smtClean="0"/>
          </a:p>
          <a:p>
            <a:endParaRPr lang="cs-CZ" dirty="0" smtClean="0"/>
          </a:p>
        </p:txBody>
      </p:sp>
      <p:sp>
        <p:nvSpPr>
          <p:cNvPr id="29700" name="AutoShape 4">
            <a:hlinkClick r:id="rId3" highlightClick="1"/>
          </p:cNvPr>
          <p:cNvSpPr>
            <a:spLocks noChangeArrowheads="1"/>
          </p:cNvSpPr>
          <p:nvPr/>
        </p:nvSpPr>
        <p:spPr bwMode="auto">
          <a:xfrm>
            <a:off x="3635375" y="4868863"/>
            <a:ext cx="3671888" cy="1042987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Fotografie Norska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77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29.7.2011 21:46:57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LIUZZO,David:</a:t>
            </a:r>
            <a:r>
              <a:rPr lang="cs-CZ" dirty="0" err="1"/>
              <a:t>Europe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NOR.png</a:t>
            </a:r>
            <a:r>
              <a:rPr lang="cs-CZ" dirty="0"/>
              <a:t> cs.png </a:t>
            </a:r>
            <a:r>
              <a:rPr lang="cs-CZ" b="1" dirty="0"/>
              <a:t>[online]. 29.7.2011 </a:t>
            </a:r>
            <a:r>
              <a:rPr lang="cs-CZ" b="1" dirty="0" smtClean="0"/>
              <a:t>21:48:01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Soubor:Europe_location_NOR.png</a:t>
            </a:r>
            <a:r>
              <a:rPr lang="cs-CZ" dirty="0" smtClean="0"/>
              <a:t>&gt;.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 </a:t>
            </a:r>
            <a:r>
              <a:rPr lang="cs-CZ" dirty="0" err="1" smtClean="0"/>
              <a:t>SIENCKI,</a:t>
            </a:r>
            <a:r>
              <a:rPr lang="cs-CZ" b="1" dirty="0" err="1" smtClean="0"/>
              <a:t>Tomasz</a:t>
            </a:r>
            <a:r>
              <a:rPr lang="cs-CZ" b="1" dirty="0" smtClean="0"/>
              <a:t> :</a:t>
            </a:r>
            <a:r>
              <a:rPr lang="cs-CZ" dirty="0"/>
              <a:t>OSLO-NO-02 05 </a:t>
            </a:r>
            <a:r>
              <a:rPr lang="cs-CZ" dirty="0" smtClean="0"/>
              <a:t>ubt.jpeg</a:t>
            </a:r>
            <a:r>
              <a:rPr lang="cs-CZ" b="1" dirty="0"/>
              <a:t> [online]. 29.7.2011 </a:t>
            </a:r>
            <a:r>
              <a:rPr lang="cs-CZ" b="1" dirty="0" smtClean="0"/>
              <a:t>21:49:03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cs.wikipedia.org/wiki/Soubor:OSLO-NO-02_05_ubt.jpeg</a:t>
            </a:r>
            <a:r>
              <a:rPr lang="cs-CZ" dirty="0" smtClean="0"/>
              <a:t>&gt;.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cs:Wikipedista:Li-sung</a:t>
            </a:r>
            <a:r>
              <a:rPr lang="cs-CZ" dirty="0" smtClean="0"/>
              <a:t>:</a:t>
            </a:r>
            <a:r>
              <a:rPr lang="cs-CZ" dirty="0"/>
              <a:t> Oslo </a:t>
            </a:r>
            <a:r>
              <a:rPr lang="cs-CZ" dirty="0" smtClean="0"/>
              <a:t>palace1.jpg</a:t>
            </a:r>
            <a:r>
              <a:rPr lang="cs-CZ" b="1" dirty="0"/>
              <a:t> [online]. 29.7.2011 </a:t>
            </a:r>
            <a:r>
              <a:rPr lang="cs-CZ" b="1" dirty="0" smtClean="0"/>
              <a:t>21:51:18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cs.wikipedia.org/wiki/Soubor:Oslo_palace1.jpg</a:t>
            </a:r>
            <a:r>
              <a:rPr lang="cs-CZ" dirty="0" smtClean="0"/>
              <a:t>&gt;.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i="1" dirty="0"/>
              <a:t> </a:t>
            </a:r>
            <a:r>
              <a:rPr lang="cs-CZ" dirty="0"/>
              <a:t>Ústřední zpravodajskou </a:t>
            </a:r>
            <a:r>
              <a:rPr lang="cs-CZ" dirty="0" smtClean="0"/>
              <a:t>službou Spojených </a:t>
            </a:r>
            <a:r>
              <a:rPr lang="cs-CZ" dirty="0"/>
              <a:t>států </a:t>
            </a:r>
            <a:r>
              <a:rPr lang="cs-CZ" dirty="0" smtClean="0"/>
              <a:t>amerických:</a:t>
            </a:r>
            <a:r>
              <a:rPr lang="cs-CZ" dirty="0"/>
              <a:t> </a:t>
            </a:r>
            <a:r>
              <a:rPr lang="cs-CZ" dirty="0" smtClean="0"/>
              <a:t>Norway-map.png</a:t>
            </a:r>
            <a:r>
              <a:rPr lang="cs-CZ" b="1" dirty="0"/>
              <a:t> [online]. 29.7.2011 </a:t>
            </a:r>
            <a:r>
              <a:rPr lang="cs-CZ" b="1" dirty="0" smtClean="0"/>
              <a:t>22:04:23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</a:t>
            </a:r>
            <a:r>
              <a:rPr lang="cs-CZ" dirty="0" err="1" smtClean="0">
                <a:hlinkClick r:id="rId6"/>
              </a:rPr>
              <a:t>Soubor:Norway-map.png</a:t>
            </a:r>
            <a:r>
              <a:rPr lang="cs-CZ" dirty="0" smtClean="0"/>
              <a:t>&gt;.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277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>
                <a:hlinkClick r:id="rId2"/>
              </a:rPr>
              <a:t>http://office.microsoft.com</a:t>
            </a:r>
          </a:p>
          <a:p>
            <a:r>
              <a:rPr lang="cs-CZ" smtClean="0">
                <a:hlinkClick r:id="rId2"/>
              </a:rPr>
              <a:t>http://cs.tixik.com/</a:t>
            </a:r>
            <a:endParaRPr lang="cs-CZ" smtClean="0"/>
          </a:p>
          <a:p>
            <a:r>
              <a:rPr lang="cs-CZ" smtClean="0">
                <a:hlinkClick r:id="rId3"/>
              </a:rPr>
              <a:t>http://www.google.cz</a:t>
            </a:r>
            <a:endParaRPr lang="cs-CZ" smtClean="0"/>
          </a:p>
          <a:p>
            <a:r>
              <a:rPr lang="cs-CZ" smtClean="0">
                <a:hlinkClick r:id="rId4"/>
              </a:rPr>
              <a:t>http://cs.wikipedia.org/wiki/Hlavn%C3%AD_strana</a:t>
            </a:r>
            <a:endParaRPr lang="cs-CZ" smtClean="0"/>
          </a:p>
          <a:p>
            <a:r>
              <a:rPr lang="cs-CZ" smtClean="0">
                <a:hlinkClick r:id="rId5"/>
              </a:rPr>
              <a:t>http://www.zemepis.com/</a:t>
            </a:r>
            <a:endParaRPr lang="cs-CZ" smtClean="0"/>
          </a:p>
          <a:p>
            <a:r>
              <a:rPr lang="cs-CZ" smtClean="0">
                <a:hlinkClick r:id="rId6"/>
              </a:rPr>
              <a:t>http://referaty.cz/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125</TotalTime>
  <Words>284</Words>
  <Application>Microsoft Office PowerPoint</Application>
  <PresentationFormat>Předvádění na obrazovce (4:3)</PresentationFormat>
  <Paragraphs>74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Arkýř</vt:lpstr>
      <vt:lpstr>Norsko</vt:lpstr>
      <vt:lpstr>NORSKO</vt:lpstr>
      <vt:lpstr>Snímek 3</vt:lpstr>
      <vt:lpstr>Snímek 4</vt:lpstr>
      <vt:lpstr>Snímek 5</vt:lpstr>
      <vt:lpstr>Základní informace</vt:lpstr>
      <vt:lpstr>Oslo</vt:lpstr>
      <vt:lpstr>Snímek 8</vt:lpstr>
      <vt:lpstr>Další fotografie Osla</vt:lpstr>
      <vt:lpstr>Povrch</vt:lpstr>
      <vt:lpstr>Vodstvo</vt:lpstr>
      <vt:lpstr>Podnebí</vt:lpstr>
      <vt:lpstr>Obyvatelstvo+Náboženství</vt:lpstr>
      <vt:lpstr>Snímek 14</vt:lpstr>
      <vt:lpstr>Hospodářství</vt:lpstr>
      <vt:lpstr>Další turistická místa</vt:lpstr>
      <vt:lpstr>Citace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NORSKO</dc:title>
  <dc:creator>123P</dc:creator>
  <cp:lastModifiedBy>Dum</cp:lastModifiedBy>
  <cp:revision>24</cp:revision>
  <dcterms:modified xsi:type="dcterms:W3CDTF">2012-03-16T15:44:30Z</dcterms:modified>
</cp:coreProperties>
</file>