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7" r:id="rId2"/>
    <p:sldId id="258" r:id="rId3"/>
    <p:sldId id="260" r:id="rId4"/>
    <p:sldId id="266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70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6" d="100"/>
          <a:sy n="56" d="100"/>
        </p:scale>
        <p:origin x="-3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iagrams/_rels/data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image" Target="../media/image16.gif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jpe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0.jpeg"/><Relationship Id="rId1" Type="http://schemas.openxmlformats.org/officeDocument/2006/relationships/image" Target="../media/image19.wmf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iagram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image" Target="../media/image16.gif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7EA042-E2C6-4CC1-A175-0E25AD7E2BE6}" type="doc">
      <dgm:prSet loTypeId="urn:microsoft.com/office/officeart/2008/layout/CaptionedPicture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665A77-4620-49B4-9004-AC702DB9808F}">
      <dgm:prSet phldrT="[Text]" phldr="1"/>
      <dgm:spPr/>
      <dgm:t>
        <a:bodyPr/>
        <a:lstStyle/>
        <a:p>
          <a:endParaRPr lang="cs-CZ"/>
        </a:p>
      </dgm:t>
    </dgm:pt>
    <dgm:pt modelId="{DBC05ABF-C08F-4EFA-B45B-D97C1892FD27}" type="parTrans" cxnId="{62318E68-9D45-4CA7-9834-1C7B0ACC45E1}">
      <dgm:prSet/>
      <dgm:spPr/>
      <dgm:t>
        <a:bodyPr/>
        <a:lstStyle/>
        <a:p>
          <a:endParaRPr lang="cs-CZ"/>
        </a:p>
      </dgm:t>
    </dgm:pt>
    <dgm:pt modelId="{8B61CF14-BEFF-4083-A322-9BAD89437263}" type="sibTrans" cxnId="{62318E68-9D45-4CA7-9834-1C7B0ACC45E1}">
      <dgm:prSet/>
      <dgm:spPr/>
      <dgm:t>
        <a:bodyPr/>
        <a:lstStyle/>
        <a:p>
          <a:endParaRPr lang="cs-CZ"/>
        </a:p>
      </dgm:t>
    </dgm:pt>
    <dgm:pt modelId="{BAD42557-29D3-4939-907E-2D5C34E0F11B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4">
                  <a:lumMod val="50000"/>
                </a:schemeClr>
              </a:solidFill>
            </a:rPr>
            <a:t>chodec</a:t>
          </a:r>
          <a:endParaRPr lang="cs-CZ" sz="2400" b="1" dirty="0">
            <a:solidFill>
              <a:schemeClr val="accent4">
                <a:lumMod val="50000"/>
              </a:schemeClr>
            </a:solidFill>
          </a:endParaRPr>
        </a:p>
      </dgm:t>
    </dgm:pt>
    <dgm:pt modelId="{907A3B19-0377-41E9-BC3D-5E47FA5616E2}" type="parTrans" cxnId="{63BD8091-A3F4-46E0-9E3D-4D23784DFFD4}">
      <dgm:prSet/>
      <dgm:spPr/>
      <dgm:t>
        <a:bodyPr/>
        <a:lstStyle/>
        <a:p>
          <a:endParaRPr lang="cs-CZ"/>
        </a:p>
      </dgm:t>
    </dgm:pt>
    <dgm:pt modelId="{0697F97D-5F7E-42AE-9527-21D193E5D2E1}" type="sibTrans" cxnId="{63BD8091-A3F4-46E0-9E3D-4D23784DFFD4}">
      <dgm:prSet/>
      <dgm:spPr/>
      <dgm:t>
        <a:bodyPr/>
        <a:lstStyle/>
        <a:p>
          <a:endParaRPr lang="cs-CZ"/>
        </a:p>
      </dgm:t>
    </dgm:pt>
    <dgm:pt modelId="{456A1E6F-A0B7-49D7-ABBA-1D700A2E4D4A}">
      <dgm:prSet phldrT="[Text]" phldr="1"/>
      <dgm:spPr/>
      <dgm:t>
        <a:bodyPr/>
        <a:lstStyle/>
        <a:p>
          <a:endParaRPr lang="cs-CZ"/>
        </a:p>
      </dgm:t>
    </dgm:pt>
    <dgm:pt modelId="{72C8C62F-39E8-4797-B766-BBEEF564DC3F}" type="parTrans" cxnId="{92A2E320-F31B-461D-8676-ADB4FD167723}">
      <dgm:prSet/>
      <dgm:spPr/>
      <dgm:t>
        <a:bodyPr/>
        <a:lstStyle/>
        <a:p>
          <a:endParaRPr lang="cs-CZ"/>
        </a:p>
      </dgm:t>
    </dgm:pt>
    <dgm:pt modelId="{D9553672-21E8-4109-BBD1-E71DF2EEAEC6}" type="sibTrans" cxnId="{92A2E320-F31B-461D-8676-ADB4FD167723}">
      <dgm:prSet/>
      <dgm:spPr/>
      <dgm:t>
        <a:bodyPr/>
        <a:lstStyle/>
        <a:p>
          <a:endParaRPr lang="cs-CZ"/>
        </a:p>
      </dgm:t>
    </dgm:pt>
    <dgm:pt modelId="{18AB64DF-6301-4065-A8F4-14EF6BEB2F07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4">
                  <a:lumMod val="50000"/>
                </a:schemeClr>
              </a:solidFill>
            </a:rPr>
            <a:t>cyklista</a:t>
          </a:r>
          <a:endParaRPr lang="cs-CZ" sz="2400" b="1" dirty="0">
            <a:solidFill>
              <a:schemeClr val="accent4">
                <a:lumMod val="50000"/>
              </a:schemeClr>
            </a:solidFill>
          </a:endParaRPr>
        </a:p>
      </dgm:t>
    </dgm:pt>
    <dgm:pt modelId="{61BE62AE-69C3-4456-AC4E-DC6A49BEA0E3}" type="parTrans" cxnId="{EEF0C998-BC8E-4BC1-922A-9AB9B55DE103}">
      <dgm:prSet/>
      <dgm:spPr/>
      <dgm:t>
        <a:bodyPr/>
        <a:lstStyle/>
        <a:p>
          <a:endParaRPr lang="cs-CZ"/>
        </a:p>
      </dgm:t>
    </dgm:pt>
    <dgm:pt modelId="{79C083FF-B70E-4F1F-A573-7E8952B348F4}" type="sibTrans" cxnId="{EEF0C998-BC8E-4BC1-922A-9AB9B55DE103}">
      <dgm:prSet/>
      <dgm:spPr/>
      <dgm:t>
        <a:bodyPr/>
        <a:lstStyle/>
        <a:p>
          <a:endParaRPr lang="cs-CZ"/>
        </a:p>
      </dgm:t>
    </dgm:pt>
    <dgm:pt modelId="{9BB4E323-BE35-4E4D-B048-4C53A9415F3B}">
      <dgm:prSet phldrT="[Text]" phldr="1"/>
      <dgm:spPr/>
      <dgm:t>
        <a:bodyPr/>
        <a:lstStyle/>
        <a:p>
          <a:endParaRPr lang="cs-CZ"/>
        </a:p>
      </dgm:t>
    </dgm:pt>
    <dgm:pt modelId="{A631E15F-C5E2-4E50-8227-E7AB2B6B3F24}" type="parTrans" cxnId="{DCBA5B05-37F3-496B-BAF2-9B5AB56307D6}">
      <dgm:prSet/>
      <dgm:spPr/>
      <dgm:t>
        <a:bodyPr/>
        <a:lstStyle/>
        <a:p>
          <a:endParaRPr lang="cs-CZ"/>
        </a:p>
      </dgm:t>
    </dgm:pt>
    <dgm:pt modelId="{769B946A-0D03-42A1-A3E4-29BAC18CCF49}" type="sibTrans" cxnId="{DCBA5B05-37F3-496B-BAF2-9B5AB56307D6}">
      <dgm:prSet/>
      <dgm:spPr/>
      <dgm:t>
        <a:bodyPr/>
        <a:lstStyle/>
        <a:p>
          <a:endParaRPr lang="cs-CZ"/>
        </a:p>
      </dgm:t>
    </dgm:pt>
    <dgm:pt modelId="{EFEDC412-FE49-4A6A-B0A2-4C3B0776DF10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4">
                  <a:lumMod val="50000"/>
                </a:schemeClr>
              </a:solidFill>
            </a:rPr>
            <a:t>řidič</a:t>
          </a:r>
          <a:endParaRPr lang="cs-CZ" sz="2400" b="1" dirty="0">
            <a:solidFill>
              <a:schemeClr val="accent4">
                <a:lumMod val="50000"/>
              </a:schemeClr>
            </a:solidFill>
          </a:endParaRPr>
        </a:p>
      </dgm:t>
    </dgm:pt>
    <dgm:pt modelId="{475616AA-F3E0-41F3-9AE4-BD618EE11A9C}" type="parTrans" cxnId="{BE11D250-DDB1-4D94-8737-EC0126E4C78A}">
      <dgm:prSet/>
      <dgm:spPr/>
      <dgm:t>
        <a:bodyPr/>
        <a:lstStyle/>
        <a:p>
          <a:endParaRPr lang="cs-CZ"/>
        </a:p>
      </dgm:t>
    </dgm:pt>
    <dgm:pt modelId="{5D4528E1-B4B5-490D-BD7F-34AC62F5AC8E}" type="sibTrans" cxnId="{BE11D250-DDB1-4D94-8737-EC0126E4C78A}">
      <dgm:prSet/>
      <dgm:spPr/>
      <dgm:t>
        <a:bodyPr/>
        <a:lstStyle/>
        <a:p>
          <a:endParaRPr lang="cs-CZ"/>
        </a:p>
      </dgm:t>
    </dgm:pt>
    <dgm:pt modelId="{3E775F22-3C9D-4A74-970D-592FCFE5D038}" type="pres">
      <dgm:prSet presAssocID="{2C7EA042-E2C6-4CC1-A175-0E25AD7E2BE6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434B21B0-10C4-4006-8C84-712F7EC63AF1}" type="pres">
      <dgm:prSet presAssocID="{10665A77-4620-49B4-9004-AC702DB9808F}" presName="composite" presStyleCnt="0">
        <dgm:presLayoutVars>
          <dgm:chMax val="1"/>
          <dgm:chPref val="1"/>
        </dgm:presLayoutVars>
      </dgm:prSet>
      <dgm:spPr/>
    </dgm:pt>
    <dgm:pt modelId="{2C1EC0D5-C62D-40EF-AAD3-C417EB74BFFE}" type="pres">
      <dgm:prSet presAssocID="{10665A77-4620-49B4-9004-AC702DB9808F}" presName="Accent" presStyleLbl="trAlignAcc1" presStyleIdx="0" presStyleCnt="3">
        <dgm:presLayoutVars>
          <dgm:chMax val="0"/>
          <dgm:chPref val="0"/>
        </dgm:presLayoutVars>
      </dgm:prSet>
      <dgm:spPr/>
    </dgm:pt>
    <dgm:pt modelId="{2E607CE9-EBFE-4889-BFF7-A219EAB1054C}" type="pres">
      <dgm:prSet presAssocID="{10665A77-4620-49B4-9004-AC702DB9808F}" presName="Image" presStyleLbl="alignImgPlace1" presStyleIdx="0" presStyleCnt="3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4CE83BB-F982-4940-8F7F-0D16D7483421}" type="pres">
      <dgm:prSet presAssocID="{10665A77-4620-49B4-9004-AC702DB9808F}" presName="ChildComposite" presStyleCnt="0"/>
      <dgm:spPr/>
    </dgm:pt>
    <dgm:pt modelId="{D3D9E03C-E74B-4FC8-95C4-228B1A0A394A}" type="pres">
      <dgm:prSet presAssocID="{10665A77-4620-49B4-9004-AC702DB9808F}" presName="Child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8448F-D5E8-4597-A28E-BEFECA564E53}" type="pres">
      <dgm:prSet presAssocID="{10665A77-4620-49B4-9004-AC702DB9808F}" presName="Parent" presStyleLbl="revTx" presStyleIdx="0" presStyleCnt="3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AF5150-8E8A-4185-983A-7280DEBC3E3D}" type="pres">
      <dgm:prSet presAssocID="{8B61CF14-BEFF-4083-A322-9BAD89437263}" presName="sibTrans" presStyleCnt="0"/>
      <dgm:spPr/>
    </dgm:pt>
    <dgm:pt modelId="{EE26B237-999C-453A-83A8-FC71501849D1}" type="pres">
      <dgm:prSet presAssocID="{456A1E6F-A0B7-49D7-ABBA-1D700A2E4D4A}" presName="composite" presStyleCnt="0">
        <dgm:presLayoutVars>
          <dgm:chMax val="1"/>
          <dgm:chPref val="1"/>
        </dgm:presLayoutVars>
      </dgm:prSet>
      <dgm:spPr/>
    </dgm:pt>
    <dgm:pt modelId="{EC781F27-ABA0-4991-9759-607DA9922E17}" type="pres">
      <dgm:prSet presAssocID="{456A1E6F-A0B7-49D7-ABBA-1D700A2E4D4A}" presName="Accent" presStyleLbl="trAlignAcc1" presStyleIdx="1" presStyleCnt="3">
        <dgm:presLayoutVars>
          <dgm:chMax val="0"/>
          <dgm:chPref val="0"/>
        </dgm:presLayoutVars>
      </dgm:prSet>
      <dgm:spPr/>
    </dgm:pt>
    <dgm:pt modelId="{EC761170-9433-42F5-BB2A-37BAB595BCE5}" type="pres">
      <dgm:prSet presAssocID="{456A1E6F-A0B7-49D7-ABBA-1D700A2E4D4A}" presName="Image" presStyleLbl="alignImgPlace1" presStyleIdx="1" presStyleCnt="3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B7A463F-9131-4957-A81C-66FE8FF35D7A}" type="pres">
      <dgm:prSet presAssocID="{456A1E6F-A0B7-49D7-ABBA-1D700A2E4D4A}" presName="ChildComposite" presStyleCnt="0"/>
      <dgm:spPr/>
    </dgm:pt>
    <dgm:pt modelId="{39ACD729-70CE-469E-9F94-0B410F2A5E2C}" type="pres">
      <dgm:prSet presAssocID="{456A1E6F-A0B7-49D7-ABBA-1D700A2E4D4A}" presName="Child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04A509-D848-4341-86CF-A5E7330ECE42}" type="pres">
      <dgm:prSet presAssocID="{456A1E6F-A0B7-49D7-ABBA-1D700A2E4D4A}" presName="Parent" presStyleLbl="revTx" presStyleIdx="1" presStyleCnt="3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5787AD-16D0-4759-A49D-0CF1782E4EF6}" type="pres">
      <dgm:prSet presAssocID="{D9553672-21E8-4109-BBD1-E71DF2EEAEC6}" presName="sibTrans" presStyleCnt="0"/>
      <dgm:spPr/>
    </dgm:pt>
    <dgm:pt modelId="{DC2F1A16-41C3-4AF2-A8B8-664C278879A7}" type="pres">
      <dgm:prSet presAssocID="{9BB4E323-BE35-4E4D-B048-4C53A9415F3B}" presName="composite" presStyleCnt="0">
        <dgm:presLayoutVars>
          <dgm:chMax val="1"/>
          <dgm:chPref val="1"/>
        </dgm:presLayoutVars>
      </dgm:prSet>
      <dgm:spPr/>
    </dgm:pt>
    <dgm:pt modelId="{5538B855-C4E9-48B7-9F90-B65971A34D14}" type="pres">
      <dgm:prSet presAssocID="{9BB4E323-BE35-4E4D-B048-4C53A9415F3B}" presName="Accent" presStyleLbl="trAlignAcc1" presStyleIdx="2" presStyleCnt="3">
        <dgm:presLayoutVars>
          <dgm:chMax val="0"/>
          <dgm:chPref val="0"/>
        </dgm:presLayoutVars>
      </dgm:prSet>
      <dgm:spPr/>
    </dgm:pt>
    <dgm:pt modelId="{0807C1DC-8371-4553-9563-89FAC8A7F609}" type="pres">
      <dgm:prSet presAssocID="{9BB4E323-BE35-4E4D-B048-4C53A9415F3B}" presName="Image" presStyleLbl="alignImgPlace1" presStyleIdx="2" presStyleCnt="3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A05C7A1-645C-4787-9B4D-7FCBEBC6D6DD}" type="pres">
      <dgm:prSet presAssocID="{9BB4E323-BE35-4E4D-B048-4C53A9415F3B}" presName="ChildComposite" presStyleCnt="0"/>
      <dgm:spPr/>
    </dgm:pt>
    <dgm:pt modelId="{8D5A321A-CE4B-4BB3-8F6A-053298B914F0}" type="pres">
      <dgm:prSet presAssocID="{9BB4E323-BE35-4E4D-B048-4C53A9415F3B}" presName="Child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3C7B0F-F2B6-4F32-9F8D-21EE87D09A45}" type="pres">
      <dgm:prSet presAssocID="{9BB4E323-BE35-4E4D-B048-4C53A9415F3B}" presName="Parent" presStyleLbl="revTx" presStyleIdx="2" presStyleCnt="3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0E81C7-8A3A-4DCB-A843-A484FF20042D}" type="presOf" srcId="{BAD42557-29D3-4939-907E-2D5C34E0F11B}" destId="{D3D9E03C-E74B-4FC8-95C4-228B1A0A394A}" srcOrd="0" destOrd="0" presId="urn:microsoft.com/office/officeart/2008/layout/CaptionedPictures"/>
    <dgm:cxn modelId="{92A2E320-F31B-461D-8676-ADB4FD167723}" srcId="{2C7EA042-E2C6-4CC1-A175-0E25AD7E2BE6}" destId="{456A1E6F-A0B7-49D7-ABBA-1D700A2E4D4A}" srcOrd="1" destOrd="0" parTransId="{72C8C62F-39E8-4797-B766-BBEEF564DC3F}" sibTransId="{D9553672-21E8-4109-BBD1-E71DF2EEAEC6}"/>
    <dgm:cxn modelId="{62318E68-9D45-4CA7-9834-1C7B0ACC45E1}" srcId="{2C7EA042-E2C6-4CC1-A175-0E25AD7E2BE6}" destId="{10665A77-4620-49B4-9004-AC702DB9808F}" srcOrd="0" destOrd="0" parTransId="{DBC05ABF-C08F-4EFA-B45B-D97C1892FD27}" sibTransId="{8B61CF14-BEFF-4083-A322-9BAD89437263}"/>
    <dgm:cxn modelId="{52A5598C-8CAD-4F09-9DFE-3ECEB77A888F}" type="presOf" srcId="{2C7EA042-E2C6-4CC1-A175-0E25AD7E2BE6}" destId="{3E775F22-3C9D-4A74-970D-592FCFE5D038}" srcOrd="0" destOrd="0" presId="urn:microsoft.com/office/officeart/2008/layout/CaptionedPictures"/>
    <dgm:cxn modelId="{31A5333B-7689-40E8-8A64-0A7051A45D53}" type="presOf" srcId="{456A1E6F-A0B7-49D7-ABBA-1D700A2E4D4A}" destId="{4704A509-D848-4341-86CF-A5E7330ECE42}" srcOrd="0" destOrd="0" presId="urn:microsoft.com/office/officeart/2008/layout/CaptionedPictures"/>
    <dgm:cxn modelId="{EEF0C998-BC8E-4BC1-922A-9AB9B55DE103}" srcId="{456A1E6F-A0B7-49D7-ABBA-1D700A2E4D4A}" destId="{18AB64DF-6301-4065-A8F4-14EF6BEB2F07}" srcOrd="0" destOrd="0" parTransId="{61BE62AE-69C3-4456-AC4E-DC6A49BEA0E3}" sibTransId="{79C083FF-B70E-4F1F-A573-7E8952B348F4}"/>
    <dgm:cxn modelId="{DCBA5B05-37F3-496B-BAF2-9B5AB56307D6}" srcId="{2C7EA042-E2C6-4CC1-A175-0E25AD7E2BE6}" destId="{9BB4E323-BE35-4E4D-B048-4C53A9415F3B}" srcOrd="2" destOrd="0" parTransId="{A631E15F-C5E2-4E50-8227-E7AB2B6B3F24}" sibTransId="{769B946A-0D03-42A1-A3E4-29BAC18CCF49}"/>
    <dgm:cxn modelId="{BE11D250-DDB1-4D94-8737-EC0126E4C78A}" srcId="{9BB4E323-BE35-4E4D-B048-4C53A9415F3B}" destId="{EFEDC412-FE49-4A6A-B0A2-4C3B0776DF10}" srcOrd="0" destOrd="0" parTransId="{475616AA-F3E0-41F3-9AE4-BD618EE11A9C}" sibTransId="{5D4528E1-B4B5-490D-BD7F-34AC62F5AC8E}"/>
    <dgm:cxn modelId="{A9760F18-9F50-4E38-A051-DCB509E72DC9}" type="presOf" srcId="{10665A77-4620-49B4-9004-AC702DB9808F}" destId="{0988448F-D5E8-4597-A28E-BEFECA564E53}" srcOrd="0" destOrd="0" presId="urn:microsoft.com/office/officeart/2008/layout/CaptionedPictures"/>
    <dgm:cxn modelId="{63BD8091-A3F4-46E0-9E3D-4D23784DFFD4}" srcId="{10665A77-4620-49B4-9004-AC702DB9808F}" destId="{BAD42557-29D3-4939-907E-2D5C34E0F11B}" srcOrd="0" destOrd="0" parTransId="{907A3B19-0377-41E9-BC3D-5E47FA5616E2}" sibTransId="{0697F97D-5F7E-42AE-9527-21D193E5D2E1}"/>
    <dgm:cxn modelId="{4272C366-FE2D-4912-B50F-1D8824183531}" type="presOf" srcId="{18AB64DF-6301-4065-A8F4-14EF6BEB2F07}" destId="{39ACD729-70CE-469E-9F94-0B410F2A5E2C}" srcOrd="0" destOrd="0" presId="urn:microsoft.com/office/officeart/2008/layout/CaptionedPictures"/>
    <dgm:cxn modelId="{6B008755-BE36-4DEE-B44E-EB38B0750FDF}" type="presOf" srcId="{9BB4E323-BE35-4E4D-B048-4C53A9415F3B}" destId="{B63C7B0F-F2B6-4F32-9F8D-21EE87D09A45}" srcOrd="0" destOrd="0" presId="urn:microsoft.com/office/officeart/2008/layout/CaptionedPictures"/>
    <dgm:cxn modelId="{BBAAA5C5-4CC1-4907-AD0F-114A04314BBD}" type="presOf" srcId="{EFEDC412-FE49-4A6A-B0A2-4C3B0776DF10}" destId="{8D5A321A-CE4B-4BB3-8F6A-053298B914F0}" srcOrd="0" destOrd="0" presId="urn:microsoft.com/office/officeart/2008/layout/CaptionedPictures"/>
    <dgm:cxn modelId="{2C6C5665-3FDA-460F-9566-9B7F484B03A5}" type="presParOf" srcId="{3E775F22-3C9D-4A74-970D-592FCFE5D038}" destId="{434B21B0-10C4-4006-8C84-712F7EC63AF1}" srcOrd="0" destOrd="0" presId="urn:microsoft.com/office/officeart/2008/layout/CaptionedPictures"/>
    <dgm:cxn modelId="{3E149BD8-2208-465A-B0C3-4233BB8FC142}" type="presParOf" srcId="{434B21B0-10C4-4006-8C84-712F7EC63AF1}" destId="{2C1EC0D5-C62D-40EF-AAD3-C417EB74BFFE}" srcOrd="0" destOrd="0" presId="urn:microsoft.com/office/officeart/2008/layout/CaptionedPictures"/>
    <dgm:cxn modelId="{2C28C8B8-4E4C-4912-9919-E58F8637D08F}" type="presParOf" srcId="{434B21B0-10C4-4006-8C84-712F7EC63AF1}" destId="{2E607CE9-EBFE-4889-BFF7-A219EAB1054C}" srcOrd="1" destOrd="0" presId="urn:microsoft.com/office/officeart/2008/layout/CaptionedPictures"/>
    <dgm:cxn modelId="{AB434F09-1453-4926-B1B0-67D262B7462C}" type="presParOf" srcId="{434B21B0-10C4-4006-8C84-712F7EC63AF1}" destId="{F4CE83BB-F982-4940-8F7F-0D16D7483421}" srcOrd="2" destOrd="0" presId="urn:microsoft.com/office/officeart/2008/layout/CaptionedPictures"/>
    <dgm:cxn modelId="{6E57E067-DE7D-442F-82E9-43764C938959}" type="presParOf" srcId="{F4CE83BB-F982-4940-8F7F-0D16D7483421}" destId="{D3D9E03C-E74B-4FC8-95C4-228B1A0A394A}" srcOrd="0" destOrd="0" presId="urn:microsoft.com/office/officeart/2008/layout/CaptionedPictures"/>
    <dgm:cxn modelId="{1DC634F8-738A-404B-9B84-6D0583F1651C}" type="presParOf" srcId="{F4CE83BB-F982-4940-8F7F-0D16D7483421}" destId="{0988448F-D5E8-4597-A28E-BEFECA564E53}" srcOrd="1" destOrd="0" presId="urn:microsoft.com/office/officeart/2008/layout/CaptionedPictures"/>
    <dgm:cxn modelId="{13A8D5B3-3AEC-465F-A40E-7FE7D198EF98}" type="presParOf" srcId="{3E775F22-3C9D-4A74-970D-592FCFE5D038}" destId="{45AF5150-8E8A-4185-983A-7280DEBC3E3D}" srcOrd="1" destOrd="0" presId="urn:microsoft.com/office/officeart/2008/layout/CaptionedPictures"/>
    <dgm:cxn modelId="{DA9C0536-8400-4C58-B222-EC54BD778D8C}" type="presParOf" srcId="{3E775F22-3C9D-4A74-970D-592FCFE5D038}" destId="{EE26B237-999C-453A-83A8-FC71501849D1}" srcOrd="2" destOrd="0" presId="urn:microsoft.com/office/officeart/2008/layout/CaptionedPictures"/>
    <dgm:cxn modelId="{0EF0C4FD-DE2F-4791-8616-61DA6C69700C}" type="presParOf" srcId="{EE26B237-999C-453A-83A8-FC71501849D1}" destId="{EC781F27-ABA0-4991-9759-607DA9922E17}" srcOrd="0" destOrd="0" presId="urn:microsoft.com/office/officeart/2008/layout/CaptionedPictures"/>
    <dgm:cxn modelId="{77B822B3-5EF7-4A39-978C-DEEA9D1D2766}" type="presParOf" srcId="{EE26B237-999C-453A-83A8-FC71501849D1}" destId="{EC761170-9433-42F5-BB2A-37BAB595BCE5}" srcOrd="1" destOrd="0" presId="urn:microsoft.com/office/officeart/2008/layout/CaptionedPictures"/>
    <dgm:cxn modelId="{667A6EE6-482D-45C6-8200-BD7748933C27}" type="presParOf" srcId="{EE26B237-999C-453A-83A8-FC71501849D1}" destId="{FB7A463F-9131-4957-A81C-66FE8FF35D7A}" srcOrd="2" destOrd="0" presId="urn:microsoft.com/office/officeart/2008/layout/CaptionedPictures"/>
    <dgm:cxn modelId="{F8B422A7-5F52-446E-8515-38D9242A9D22}" type="presParOf" srcId="{FB7A463F-9131-4957-A81C-66FE8FF35D7A}" destId="{39ACD729-70CE-469E-9F94-0B410F2A5E2C}" srcOrd="0" destOrd="0" presId="urn:microsoft.com/office/officeart/2008/layout/CaptionedPictures"/>
    <dgm:cxn modelId="{23C2C24F-9FEA-46B5-A8F0-BDD302577299}" type="presParOf" srcId="{FB7A463F-9131-4957-A81C-66FE8FF35D7A}" destId="{4704A509-D848-4341-86CF-A5E7330ECE42}" srcOrd="1" destOrd="0" presId="urn:microsoft.com/office/officeart/2008/layout/CaptionedPictures"/>
    <dgm:cxn modelId="{7459D399-065B-4F98-A806-3D26DE08D549}" type="presParOf" srcId="{3E775F22-3C9D-4A74-970D-592FCFE5D038}" destId="{9C5787AD-16D0-4759-A49D-0CF1782E4EF6}" srcOrd="3" destOrd="0" presId="urn:microsoft.com/office/officeart/2008/layout/CaptionedPictures"/>
    <dgm:cxn modelId="{9254B056-734C-4A8D-8AA5-6657509FC274}" type="presParOf" srcId="{3E775F22-3C9D-4A74-970D-592FCFE5D038}" destId="{DC2F1A16-41C3-4AF2-A8B8-664C278879A7}" srcOrd="4" destOrd="0" presId="urn:microsoft.com/office/officeart/2008/layout/CaptionedPictures"/>
    <dgm:cxn modelId="{F48829B8-A298-434D-800E-904C872D5B87}" type="presParOf" srcId="{DC2F1A16-41C3-4AF2-A8B8-664C278879A7}" destId="{5538B855-C4E9-48B7-9F90-B65971A34D14}" srcOrd="0" destOrd="0" presId="urn:microsoft.com/office/officeart/2008/layout/CaptionedPictures"/>
    <dgm:cxn modelId="{34617CCA-8665-4608-8B37-BE1B579596E6}" type="presParOf" srcId="{DC2F1A16-41C3-4AF2-A8B8-664C278879A7}" destId="{0807C1DC-8371-4553-9563-89FAC8A7F609}" srcOrd="1" destOrd="0" presId="urn:microsoft.com/office/officeart/2008/layout/CaptionedPictures"/>
    <dgm:cxn modelId="{3330D701-6C61-49A9-B2E6-12494D0CAB42}" type="presParOf" srcId="{DC2F1A16-41C3-4AF2-A8B8-664C278879A7}" destId="{BA05C7A1-645C-4787-9B4D-7FCBEBC6D6DD}" srcOrd="2" destOrd="0" presId="urn:microsoft.com/office/officeart/2008/layout/CaptionedPictures"/>
    <dgm:cxn modelId="{04AFB9DD-1FBE-4CD1-8B49-C99CD036FA52}" type="presParOf" srcId="{BA05C7A1-645C-4787-9B4D-7FCBEBC6D6DD}" destId="{8D5A321A-CE4B-4BB3-8F6A-053298B914F0}" srcOrd="0" destOrd="0" presId="urn:microsoft.com/office/officeart/2008/layout/CaptionedPictures"/>
    <dgm:cxn modelId="{8F42951E-4125-4415-9556-ACE60CFDC4F0}" type="presParOf" srcId="{BA05C7A1-645C-4787-9B4D-7FCBEBC6D6DD}" destId="{B63C7B0F-F2B6-4F32-9F8D-21EE87D09A45}" srcOrd="1" destOrd="0" presId="urn:microsoft.com/office/officeart/2008/layout/CaptionedPicture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3C142C-2616-417E-8B7B-0744E229A231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8E7860-C95B-4C70-866B-C99A43BA5EB0}">
      <dgm:prSet phldrT="[Text]" phldr="1"/>
      <dgm:spPr/>
      <dgm:t>
        <a:bodyPr/>
        <a:lstStyle/>
        <a:p>
          <a:endParaRPr lang="cs-CZ">
            <a:solidFill>
              <a:schemeClr val="accent4">
                <a:lumMod val="50000"/>
              </a:schemeClr>
            </a:solidFill>
          </a:endParaRPr>
        </a:p>
      </dgm:t>
    </dgm:pt>
    <dgm:pt modelId="{C0211939-3CDC-462E-BF01-896F98C575FE}" type="parTrans" cxnId="{5A6F6749-39C1-4818-8C3D-69BB899E2220}">
      <dgm:prSet/>
      <dgm:spPr/>
      <dgm:t>
        <a:bodyPr/>
        <a:lstStyle/>
        <a:p>
          <a:endParaRPr lang="cs-CZ">
            <a:solidFill>
              <a:schemeClr val="accent4">
                <a:lumMod val="50000"/>
              </a:schemeClr>
            </a:solidFill>
          </a:endParaRPr>
        </a:p>
      </dgm:t>
    </dgm:pt>
    <dgm:pt modelId="{947EA3AD-0888-43CA-8D78-50BD96F6DE09}" type="sibTrans" cxnId="{5A6F6749-39C1-4818-8C3D-69BB899E2220}">
      <dgm:prSet/>
      <dgm:spPr/>
      <dgm:t>
        <a:bodyPr/>
        <a:lstStyle/>
        <a:p>
          <a:endParaRPr lang="cs-CZ">
            <a:solidFill>
              <a:schemeClr val="accent4">
                <a:lumMod val="50000"/>
              </a:schemeClr>
            </a:solidFill>
          </a:endParaRPr>
        </a:p>
      </dgm:t>
    </dgm:pt>
    <dgm:pt modelId="{CC5FB72F-5D98-46A9-8E32-12E8921C574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Aby se nestávaly  dopravní nehody!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923C9FA-9665-4BFA-8BB3-904E132D2E78}" type="parTrans" cxnId="{844D1309-3DA3-4FE7-B488-A918DFC1FE83}">
      <dgm:prSet/>
      <dgm:spPr/>
      <dgm:t>
        <a:bodyPr/>
        <a:lstStyle/>
        <a:p>
          <a:endParaRPr lang="cs-CZ">
            <a:solidFill>
              <a:schemeClr val="accent4">
                <a:lumMod val="50000"/>
              </a:schemeClr>
            </a:solidFill>
          </a:endParaRPr>
        </a:p>
      </dgm:t>
    </dgm:pt>
    <dgm:pt modelId="{C4353CB6-650C-49DC-BC0F-DE164B769868}" type="sibTrans" cxnId="{844D1309-3DA3-4FE7-B488-A918DFC1FE83}">
      <dgm:prSet/>
      <dgm:spPr/>
      <dgm:t>
        <a:bodyPr/>
        <a:lstStyle/>
        <a:p>
          <a:endParaRPr lang="cs-CZ">
            <a:solidFill>
              <a:schemeClr val="accent4">
                <a:lumMod val="50000"/>
              </a:schemeClr>
            </a:solidFill>
          </a:endParaRPr>
        </a:p>
      </dgm:t>
    </dgm:pt>
    <dgm:pt modelId="{8BFADFB0-6D5D-44BF-B12C-F7BC3424D3FD}" type="pres">
      <dgm:prSet presAssocID="{663C142C-2616-417E-8B7B-0744E229A231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543BCD8-82D5-472A-9AC4-49873A82CA9E}" type="pres">
      <dgm:prSet presAssocID="{BE8E7860-C95B-4C70-866B-C99A43BA5EB0}" presName="composite" presStyleCnt="0"/>
      <dgm:spPr/>
    </dgm:pt>
    <dgm:pt modelId="{606597C6-062B-45FD-AD03-F086880EA426}" type="pres">
      <dgm:prSet presAssocID="{BE8E7860-C95B-4C70-866B-C99A43BA5EB0}" presName="ParentAccentShape" presStyleLbl="trBgShp" presStyleIdx="0" presStyleCnt="2"/>
      <dgm:spPr/>
    </dgm:pt>
    <dgm:pt modelId="{661ADEFA-F7A1-4E01-AF4B-9730FD7002A4}" type="pres">
      <dgm:prSet presAssocID="{BE8E7860-C95B-4C70-866B-C99A43BA5EB0}" presName="ParentText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C1A036-BAE7-4157-997F-50B3E78D1D53}" type="pres">
      <dgm:prSet presAssocID="{BE8E7860-C95B-4C70-866B-C99A43BA5EB0}" presName="ChildText" presStyleLbl="revTx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20008D02-A855-4E40-9F7C-60DD6AB82060}" type="pres">
      <dgm:prSet presAssocID="{BE8E7860-C95B-4C70-866B-C99A43BA5EB0}" presName="ChildAccentShape" presStyleLbl="trBgShp" presStyleIdx="1" presStyleCnt="2"/>
      <dgm:spPr/>
    </dgm:pt>
    <dgm:pt modelId="{FC52E107-CDE7-4F91-A9ED-531C91862904}" type="pres">
      <dgm:prSet presAssocID="{BE8E7860-C95B-4C70-866B-C99A43BA5EB0}" presName="Image" presStyleLbl="alignImgPlace1" presStyleIdx="0" presStyleCn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844D1309-3DA3-4FE7-B488-A918DFC1FE83}" srcId="{BE8E7860-C95B-4C70-866B-C99A43BA5EB0}" destId="{CC5FB72F-5D98-46A9-8E32-12E8921C5741}" srcOrd="0" destOrd="0" parTransId="{4923C9FA-9665-4BFA-8BB3-904E132D2E78}" sibTransId="{C4353CB6-650C-49DC-BC0F-DE164B769868}"/>
    <dgm:cxn modelId="{FD0A0336-8E9E-4B32-9D40-F1084B842287}" type="presOf" srcId="{CC5FB72F-5D98-46A9-8E32-12E8921C5741}" destId="{01C1A036-BAE7-4157-997F-50B3E78D1D53}" srcOrd="0" destOrd="0" presId="urn:microsoft.com/office/officeart/2009/3/layout/SnapshotPictureList"/>
    <dgm:cxn modelId="{21A035F4-A71A-4986-8C17-7B02E26D0925}" type="presOf" srcId="{663C142C-2616-417E-8B7B-0744E229A231}" destId="{8BFADFB0-6D5D-44BF-B12C-F7BC3424D3FD}" srcOrd="0" destOrd="0" presId="urn:microsoft.com/office/officeart/2009/3/layout/SnapshotPictureList"/>
    <dgm:cxn modelId="{65B557BB-4379-40E4-A1D5-7501CB3926E1}" type="presOf" srcId="{BE8E7860-C95B-4C70-866B-C99A43BA5EB0}" destId="{661ADEFA-F7A1-4E01-AF4B-9730FD7002A4}" srcOrd="0" destOrd="0" presId="urn:microsoft.com/office/officeart/2009/3/layout/SnapshotPictureList"/>
    <dgm:cxn modelId="{5A6F6749-39C1-4818-8C3D-69BB899E2220}" srcId="{663C142C-2616-417E-8B7B-0744E229A231}" destId="{BE8E7860-C95B-4C70-866B-C99A43BA5EB0}" srcOrd="0" destOrd="0" parTransId="{C0211939-3CDC-462E-BF01-896F98C575FE}" sibTransId="{947EA3AD-0888-43CA-8D78-50BD96F6DE09}"/>
    <dgm:cxn modelId="{6DC9FFD4-1E24-40CD-98F5-8AF13378B213}" type="presParOf" srcId="{8BFADFB0-6D5D-44BF-B12C-F7BC3424D3FD}" destId="{1543BCD8-82D5-472A-9AC4-49873A82CA9E}" srcOrd="0" destOrd="0" presId="urn:microsoft.com/office/officeart/2009/3/layout/SnapshotPictureList"/>
    <dgm:cxn modelId="{62034063-7B8E-469B-AB26-BB60F5A60D2E}" type="presParOf" srcId="{1543BCD8-82D5-472A-9AC4-49873A82CA9E}" destId="{606597C6-062B-45FD-AD03-F086880EA426}" srcOrd="0" destOrd="0" presId="urn:microsoft.com/office/officeart/2009/3/layout/SnapshotPictureList"/>
    <dgm:cxn modelId="{53C02FBB-F0D3-4A79-8F50-708B7FDD28B8}" type="presParOf" srcId="{1543BCD8-82D5-472A-9AC4-49873A82CA9E}" destId="{661ADEFA-F7A1-4E01-AF4B-9730FD7002A4}" srcOrd="1" destOrd="0" presId="urn:microsoft.com/office/officeart/2009/3/layout/SnapshotPictureList"/>
    <dgm:cxn modelId="{1E03AE80-C6C2-4CF2-BD9B-E4DFECC19225}" type="presParOf" srcId="{1543BCD8-82D5-472A-9AC4-49873A82CA9E}" destId="{01C1A036-BAE7-4157-997F-50B3E78D1D53}" srcOrd="2" destOrd="0" presId="urn:microsoft.com/office/officeart/2009/3/layout/SnapshotPictureList"/>
    <dgm:cxn modelId="{EAA0310F-2999-4D92-A311-32B263DA09EE}" type="presParOf" srcId="{1543BCD8-82D5-472A-9AC4-49873A82CA9E}" destId="{20008D02-A855-4E40-9F7C-60DD6AB82060}" srcOrd="3" destOrd="0" presId="urn:microsoft.com/office/officeart/2009/3/layout/SnapshotPictureList"/>
    <dgm:cxn modelId="{E0BE7952-314B-4A80-83F7-D77366758DB5}" type="presParOf" srcId="{1543BCD8-82D5-472A-9AC4-49873A82CA9E}" destId="{FC52E107-CDE7-4F91-A9ED-531C91862904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337797-19D0-4080-B404-2EBED37C6016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A7D1E48-D24E-4AEB-8696-44C3AA7933C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Chodí po chodníku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A6A8BEF-8BC1-4B58-87FE-34C15CDB97CF}" type="parTrans" cxnId="{9BAD4BD5-202A-43CF-989F-356D881B3933}">
      <dgm:prSet/>
      <dgm:spPr/>
      <dgm:t>
        <a:bodyPr/>
        <a:lstStyle/>
        <a:p>
          <a:endParaRPr lang="cs-CZ"/>
        </a:p>
      </dgm:t>
    </dgm:pt>
    <dgm:pt modelId="{63EF7F6F-3E3F-4814-904B-B9A5779D2026}" type="sibTrans" cxnId="{9BAD4BD5-202A-43CF-989F-356D881B3933}">
      <dgm:prSet/>
      <dgm:spPr/>
      <dgm:t>
        <a:bodyPr/>
        <a:lstStyle/>
        <a:p>
          <a:endParaRPr lang="cs-CZ"/>
        </a:p>
      </dgm:t>
    </dgm:pt>
    <dgm:pt modelId="{A4846E4C-22E0-48FB-95DC-3178BD22116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Kde je přechod, přechází po přechodu 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D55D030-B5D5-43E0-9B11-34C05BD66246}" type="parTrans" cxnId="{50832124-5B43-4580-BC83-67186D54485F}">
      <dgm:prSet/>
      <dgm:spPr/>
      <dgm:t>
        <a:bodyPr/>
        <a:lstStyle/>
        <a:p>
          <a:endParaRPr lang="cs-CZ"/>
        </a:p>
      </dgm:t>
    </dgm:pt>
    <dgm:pt modelId="{479F0AFA-0569-4E10-911D-EFB951DABC07}" type="sibTrans" cxnId="{50832124-5B43-4580-BC83-67186D54485F}">
      <dgm:prSet/>
      <dgm:spPr/>
      <dgm:t>
        <a:bodyPr/>
        <a:lstStyle/>
        <a:p>
          <a:endParaRPr lang="cs-CZ"/>
        </a:p>
      </dgm:t>
    </dgm:pt>
    <dgm:pt modelId="{788B0CFC-9218-47B1-BFC9-C3946BADC01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Kde není přechod, musí se rozhlédnout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766A686-B2AB-4DA8-8244-7DA517A5AE78}" type="parTrans" cxnId="{188D5D8C-4BD0-465F-8A68-27EF473A8C13}">
      <dgm:prSet/>
      <dgm:spPr/>
      <dgm:t>
        <a:bodyPr/>
        <a:lstStyle/>
        <a:p>
          <a:endParaRPr lang="cs-CZ"/>
        </a:p>
      </dgm:t>
    </dgm:pt>
    <dgm:pt modelId="{90674005-1306-43FB-AF26-F9F8A69D0A5C}" type="sibTrans" cxnId="{188D5D8C-4BD0-465F-8A68-27EF473A8C13}">
      <dgm:prSet/>
      <dgm:spPr/>
      <dgm:t>
        <a:bodyPr/>
        <a:lstStyle/>
        <a:p>
          <a:endParaRPr lang="cs-CZ"/>
        </a:p>
      </dgm:t>
    </dgm:pt>
    <dgm:pt modelId="{91EDC087-19A7-4820-ACDB-0E4A086308F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Kde není chodník, chodí po levé straně silnice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430BE88-6CAE-4B56-AF37-2D3A2A28716C}" type="parTrans" cxnId="{B782517D-C1A7-4E7E-BBD9-1544AF012FEC}">
      <dgm:prSet/>
      <dgm:spPr/>
      <dgm:t>
        <a:bodyPr/>
        <a:lstStyle/>
        <a:p>
          <a:endParaRPr lang="cs-CZ"/>
        </a:p>
      </dgm:t>
    </dgm:pt>
    <dgm:pt modelId="{6CEF7764-2319-495B-AF50-0257C3607E1C}" type="sibTrans" cxnId="{B782517D-C1A7-4E7E-BBD9-1544AF012FEC}">
      <dgm:prSet/>
      <dgm:spPr/>
      <dgm:t>
        <a:bodyPr/>
        <a:lstStyle/>
        <a:p>
          <a:endParaRPr lang="cs-CZ"/>
        </a:p>
      </dgm:t>
    </dgm:pt>
    <dgm:pt modelId="{AC78A2D9-0BCB-4F1E-8851-718DCE77748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Chová se zodpovědně a opatrně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034E8B8-A853-4BC3-80FE-786ADDF1A57E}" type="parTrans" cxnId="{79223AD6-BE0A-487A-A2F4-F4238613026F}">
      <dgm:prSet/>
      <dgm:spPr/>
      <dgm:t>
        <a:bodyPr/>
        <a:lstStyle/>
        <a:p>
          <a:endParaRPr lang="cs-CZ"/>
        </a:p>
      </dgm:t>
    </dgm:pt>
    <dgm:pt modelId="{C828B0B3-CBA7-4347-8392-677F78B901F3}" type="sibTrans" cxnId="{79223AD6-BE0A-487A-A2F4-F4238613026F}">
      <dgm:prSet/>
      <dgm:spPr/>
      <dgm:t>
        <a:bodyPr/>
        <a:lstStyle/>
        <a:p>
          <a:endParaRPr lang="cs-CZ"/>
        </a:p>
      </dgm:t>
    </dgm:pt>
    <dgm:pt modelId="{AC951715-3FC5-485A-9FBA-0C442CB6F52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Kde je semafor, přechází na zelenou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8A90360-0CF1-47DF-94D1-F5931000E677}" type="parTrans" cxnId="{E059DBF7-FE8B-4B28-B4BD-AC1AD4A03D90}">
      <dgm:prSet/>
      <dgm:spPr/>
    </dgm:pt>
    <dgm:pt modelId="{71000DE1-1DC9-49E7-8925-F088AF457B9E}" type="sibTrans" cxnId="{E059DBF7-FE8B-4B28-B4BD-AC1AD4A03D90}">
      <dgm:prSet/>
      <dgm:spPr/>
    </dgm:pt>
    <dgm:pt modelId="{78B0E362-1C6D-40CB-AA9C-2514FF01D5B7}" type="pres">
      <dgm:prSet presAssocID="{81337797-19D0-4080-B404-2EBED37C601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3123E6-5211-475C-8FFB-6B8B77BA4426}" type="pres">
      <dgm:prSet presAssocID="{1A7D1E48-D24E-4AEB-8696-44C3AA7933C2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6339EB-6CA5-42A9-9C09-FDD20B7321DF}" type="pres">
      <dgm:prSet presAssocID="{63EF7F6F-3E3F-4814-904B-B9A5779D2026}" presName="sibTrans" presStyleCnt="0"/>
      <dgm:spPr/>
    </dgm:pt>
    <dgm:pt modelId="{C6604B98-A159-4853-983C-6C4652AC50FE}" type="pres">
      <dgm:prSet presAssocID="{A4846E4C-22E0-48FB-95DC-3178BD22116C}" presName="node" presStyleLbl="node1" presStyleIdx="1" presStyleCnt="6" custLinFactX="-8475" custLinFactY="26602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4954D1-9461-4013-8ABF-A3CA14187708}" type="pres">
      <dgm:prSet presAssocID="{479F0AFA-0569-4E10-911D-EFB951DABC07}" presName="sibTrans" presStyleCnt="0"/>
      <dgm:spPr/>
    </dgm:pt>
    <dgm:pt modelId="{44905C62-8C02-43EA-BF73-C4E4AD1A46BE}" type="pres">
      <dgm:prSet presAssocID="{AC951715-3FC5-485A-9FBA-0C442CB6F52C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77A05C-4EAC-465E-8233-77EBF09BE458}" type="pres">
      <dgm:prSet presAssocID="{71000DE1-1DC9-49E7-8925-F088AF457B9E}" presName="sibTrans" presStyleCnt="0"/>
      <dgm:spPr/>
    </dgm:pt>
    <dgm:pt modelId="{B8DEF1B3-8E9E-4B12-8211-6FC3C10EEA20}" type="pres">
      <dgm:prSet presAssocID="{788B0CFC-9218-47B1-BFC9-C3946BADC015}" presName="node" presStyleLbl="node1" presStyleIdx="3" presStyleCnt="6" custLinFactX="11487" custLinFactNeighborX="100000" custLinFactNeighborY="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BE6D03-906A-47E7-9657-EB4AACDA8038}" type="pres">
      <dgm:prSet presAssocID="{90674005-1306-43FB-AF26-F9F8A69D0A5C}" presName="sibTrans" presStyleCnt="0"/>
      <dgm:spPr/>
    </dgm:pt>
    <dgm:pt modelId="{48BDBA20-D7C6-4130-BA18-CC40C8659084}" type="pres">
      <dgm:prSet presAssocID="{91EDC087-19A7-4820-ACDB-0E4A086308F7}" presName="node" presStyleLbl="node1" presStyleIdx="4" presStyleCnt="6" custLinFactY="-14041" custLinFactNeighborX="148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3D75F-007C-4AF2-9BBB-8E1CB854FCD7}" type="pres">
      <dgm:prSet presAssocID="{6CEF7764-2319-495B-AF50-0257C3607E1C}" presName="sibTrans" presStyleCnt="0"/>
      <dgm:spPr/>
    </dgm:pt>
    <dgm:pt modelId="{8E98F817-5767-47FF-8479-055A514DDA45}" type="pres">
      <dgm:prSet presAssocID="{AC78A2D9-0BCB-4F1E-8851-718DCE777482}" presName="node" presStyleLbl="node1" presStyleIdx="5" presStyleCnt="6" custLinFactNeighborX="1449" custLinFactNeighborY="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954766-EB63-449C-9C23-6DC4C79C4D18}" type="presOf" srcId="{AC951715-3FC5-485A-9FBA-0C442CB6F52C}" destId="{44905C62-8C02-43EA-BF73-C4E4AD1A46BE}" srcOrd="0" destOrd="0" presId="urn:microsoft.com/office/officeart/2005/8/layout/default"/>
    <dgm:cxn modelId="{E059DBF7-FE8B-4B28-B4BD-AC1AD4A03D90}" srcId="{81337797-19D0-4080-B404-2EBED37C6016}" destId="{AC951715-3FC5-485A-9FBA-0C442CB6F52C}" srcOrd="2" destOrd="0" parTransId="{F8A90360-0CF1-47DF-94D1-F5931000E677}" sibTransId="{71000DE1-1DC9-49E7-8925-F088AF457B9E}"/>
    <dgm:cxn modelId="{B782517D-C1A7-4E7E-BBD9-1544AF012FEC}" srcId="{81337797-19D0-4080-B404-2EBED37C6016}" destId="{91EDC087-19A7-4820-ACDB-0E4A086308F7}" srcOrd="4" destOrd="0" parTransId="{F430BE88-6CAE-4B56-AF37-2D3A2A28716C}" sibTransId="{6CEF7764-2319-495B-AF50-0257C3607E1C}"/>
    <dgm:cxn modelId="{71887D93-F7C0-40AA-A10C-510059612793}" type="presOf" srcId="{1A7D1E48-D24E-4AEB-8696-44C3AA7933C2}" destId="{E93123E6-5211-475C-8FFB-6B8B77BA4426}" srcOrd="0" destOrd="0" presId="urn:microsoft.com/office/officeart/2005/8/layout/default"/>
    <dgm:cxn modelId="{5E3B45EA-234C-4E3A-93CE-BFEB4CB075CA}" type="presOf" srcId="{81337797-19D0-4080-B404-2EBED37C6016}" destId="{78B0E362-1C6D-40CB-AA9C-2514FF01D5B7}" srcOrd="0" destOrd="0" presId="urn:microsoft.com/office/officeart/2005/8/layout/default"/>
    <dgm:cxn modelId="{A2F98DFB-0CC1-491B-97EB-26FA4846FA71}" type="presOf" srcId="{AC78A2D9-0BCB-4F1E-8851-718DCE777482}" destId="{8E98F817-5767-47FF-8479-055A514DDA45}" srcOrd="0" destOrd="0" presId="urn:microsoft.com/office/officeart/2005/8/layout/default"/>
    <dgm:cxn modelId="{188D5D8C-4BD0-465F-8A68-27EF473A8C13}" srcId="{81337797-19D0-4080-B404-2EBED37C6016}" destId="{788B0CFC-9218-47B1-BFC9-C3946BADC015}" srcOrd="3" destOrd="0" parTransId="{3766A686-B2AB-4DA8-8244-7DA517A5AE78}" sibTransId="{90674005-1306-43FB-AF26-F9F8A69D0A5C}"/>
    <dgm:cxn modelId="{50832124-5B43-4580-BC83-67186D54485F}" srcId="{81337797-19D0-4080-B404-2EBED37C6016}" destId="{A4846E4C-22E0-48FB-95DC-3178BD22116C}" srcOrd="1" destOrd="0" parTransId="{9D55D030-B5D5-43E0-9B11-34C05BD66246}" sibTransId="{479F0AFA-0569-4E10-911D-EFB951DABC07}"/>
    <dgm:cxn modelId="{9BAD4BD5-202A-43CF-989F-356D881B3933}" srcId="{81337797-19D0-4080-B404-2EBED37C6016}" destId="{1A7D1E48-D24E-4AEB-8696-44C3AA7933C2}" srcOrd="0" destOrd="0" parTransId="{2A6A8BEF-8BC1-4B58-87FE-34C15CDB97CF}" sibTransId="{63EF7F6F-3E3F-4814-904B-B9A5779D2026}"/>
    <dgm:cxn modelId="{562A7D1E-A65F-415C-BCA7-F7A6D9C31C02}" type="presOf" srcId="{788B0CFC-9218-47B1-BFC9-C3946BADC015}" destId="{B8DEF1B3-8E9E-4B12-8211-6FC3C10EEA20}" srcOrd="0" destOrd="0" presId="urn:microsoft.com/office/officeart/2005/8/layout/default"/>
    <dgm:cxn modelId="{E59FE439-2E9B-4BF1-A18C-FD854DECE234}" type="presOf" srcId="{A4846E4C-22E0-48FB-95DC-3178BD22116C}" destId="{C6604B98-A159-4853-983C-6C4652AC50FE}" srcOrd="0" destOrd="0" presId="urn:microsoft.com/office/officeart/2005/8/layout/default"/>
    <dgm:cxn modelId="{79223AD6-BE0A-487A-A2F4-F4238613026F}" srcId="{81337797-19D0-4080-B404-2EBED37C6016}" destId="{AC78A2D9-0BCB-4F1E-8851-718DCE777482}" srcOrd="5" destOrd="0" parTransId="{8034E8B8-A853-4BC3-80FE-786ADDF1A57E}" sibTransId="{C828B0B3-CBA7-4347-8392-677F78B901F3}"/>
    <dgm:cxn modelId="{0E36D843-FA6E-4735-885F-CC8815154497}" type="presOf" srcId="{91EDC087-19A7-4820-ACDB-0E4A086308F7}" destId="{48BDBA20-D7C6-4130-BA18-CC40C8659084}" srcOrd="0" destOrd="0" presId="urn:microsoft.com/office/officeart/2005/8/layout/default"/>
    <dgm:cxn modelId="{6D3C5A8B-64C9-4850-8EA5-0D953A155EB3}" type="presParOf" srcId="{78B0E362-1C6D-40CB-AA9C-2514FF01D5B7}" destId="{E93123E6-5211-475C-8FFB-6B8B77BA4426}" srcOrd="0" destOrd="0" presId="urn:microsoft.com/office/officeart/2005/8/layout/default"/>
    <dgm:cxn modelId="{5E9D5286-2126-4662-A999-1E0B5D6B8836}" type="presParOf" srcId="{78B0E362-1C6D-40CB-AA9C-2514FF01D5B7}" destId="{186339EB-6CA5-42A9-9C09-FDD20B7321DF}" srcOrd="1" destOrd="0" presId="urn:microsoft.com/office/officeart/2005/8/layout/default"/>
    <dgm:cxn modelId="{55DE51F1-2027-48E6-9D9C-351F26D5C794}" type="presParOf" srcId="{78B0E362-1C6D-40CB-AA9C-2514FF01D5B7}" destId="{C6604B98-A159-4853-983C-6C4652AC50FE}" srcOrd="2" destOrd="0" presId="urn:microsoft.com/office/officeart/2005/8/layout/default"/>
    <dgm:cxn modelId="{4ED71655-D015-4464-B651-371EBD2B170F}" type="presParOf" srcId="{78B0E362-1C6D-40CB-AA9C-2514FF01D5B7}" destId="{E54954D1-9461-4013-8ABF-A3CA14187708}" srcOrd="3" destOrd="0" presId="urn:microsoft.com/office/officeart/2005/8/layout/default"/>
    <dgm:cxn modelId="{D0931EBD-4AFB-47BE-9E4F-7856B2EDBFEF}" type="presParOf" srcId="{78B0E362-1C6D-40CB-AA9C-2514FF01D5B7}" destId="{44905C62-8C02-43EA-BF73-C4E4AD1A46BE}" srcOrd="4" destOrd="0" presId="urn:microsoft.com/office/officeart/2005/8/layout/default"/>
    <dgm:cxn modelId="{ECF7D818-A2BA-4399-8CEA-ACEAF99D3AF4}" type="presParOf" srcId="{78B0E362-1C6D-40CB-AA9C-2514FF01D5B7}" destId="{2977A05C-4EAC-465E-8233-77EBF09BE458}" srcOrd="5" destOrd="0" presId="urn:microsoft.com/office/officeart/2005/8/layout/default"/>
    <dgm:cxn modelId="{28F348B7-3DC7-45D9-9B90-6F0313E82F00}" type="presParOf" srcId="{78B0E362-1C6D-40CB-AA9C-2514FF01D5B7}" destId="{B8DEF1B3-8E9E-4B12-8211-6FC3C10EEA20}" srcOrd="6" destOrd="0" presId="urn:microsoft.com/office/officeart/2005/8/layout/default"/>
    <dgm:cxn modelId="{462044DF-FFF7-454D-B3FC-0F697BB3BFAF}" type="presParOf" srcId="{78B0E362-1C6D-40CB-AA9C-2514FF01D5B7}" destId="{50BE6D03-906A-47E7-9657-EB4AACDA8038}" srcOrd="7" destOrd="0" presId="urn:microsoft.com/office/officeart/2005/8/layout/default"/>
    <dgm:cxn modelId="{93213F71-9FBE-4A2D-A070-C245274C10C4}" type="presParOf" srcId="{78B0E362-1C6D-40CB-AA9C-2514FF01D5B7}" destId="{48BDBA20-D7C6-4130-BA18-CC40C8659084}" srcOrd="8" destOrd="0" presId="urn:microsoft.com/office/officeart/2005/8/layout/default"/>
    <dgm:cxn modelId="{9867B070-EF60-43A1-8943-4091D45CD19E}" type="presParOf" srcId="{78B0E362-1C6D-40CB-AA9C-2514FF01D5B7}" destId="{F0C3D75F-007C-4AF2-9BBB-8E1CB854FCD7}" srcOrd="9" destOrd="0" presId="urn:microsoft.com/office/officeart/2005/8/layout/default"/>
    <dgm:cxn modelId="{B1F85BC9-6A37-4ABA-8403-DD88F098DD97}" type="presParOf" srcId="{78B0E362-1C6D-40CB-AA9C-2514FF01D5B7}" destId="{8E98F817-5767-47FF-8479-055A514DDA4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ECFA5A-80AE-4E7D-9FD9-BABB9C0377E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1BAD40-92BD-4555-9C58-1258CCCBBF2C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Jezdí opatrně, při pravé straně silnice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F60869C-F379-40ED-8491-1F480ACD86EB}" type="parTrans" cxnId="{332037A1-6962-43D5-9124-B83E1E6DA3D9}">
      <dgm:prSet/>
      <dgm:spPr/>
      <dgm:t>
        <a:bodyPr/>
        <a:lstStyle/>
        <a:p>
          <a:endParaRPr lang="cs-CZ"/>
        </a:p>
      </dgm:t>
    </dgm:pt>
    <dgm:pt modelId="{289CBE51-C698-4013-AF04-87A37F514EC8}" type="sibTrans" cxnId="{332037A1-6962-43D5-9124-B83E1E6DA3D9}">
      <dgm:prSet/>
      <dgm:spPr/>
      <dgm:t>
        <a:bodyPr/>
        <a:lstStyle/>
        <a:p>
          <a:endParaRPr lang="cs-CZ"/>
        </a:p>
      </dgm:t>
    </dgm:pt>
    <dgm:pt modelId="{23E4E95D-AE42-4D30-84B2-58A9CE830138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Musí mít správně vybavené kolo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330EACA-5B0B-4F51-8C9D-5114B81D6386}" type="parTrans" cxnId="{19699ED3-366F-4407-BB36-9C902CCBFC17}">
      <dgm:prSet/>
      <dgm:spPr/>
      <dgm:t>
        <a:bodyPr/>
        <a:lstStyle/>
        <a:p>
          <a:endParaRPr lang="cs-CZ"/>
        </a:p>
      </dgm:t>
    </dgm:pt>
    <dgm:pt modelId="{78AC988E-ED57-4A5E-B11B-C30E7A0175B4}" type="sibTrans" cxnId="{19699ED3-366F-4407-BB36-9C902CCBFC17}">
      <dgm:prSet/>
      <dgm:spPr/>
      <dgm:t>
        <a:bodyPr/>
        <a:lstStyle/>
        <a:p>
          <a:endParaRPr lang="cs-CZ"/>
        </a:p>
      </dgm:t>
    </dgm:pt>
    <dgm:pt modelId="{6D4D7FDE-8D89-40E6-A217-546D606E48B5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Používá helmu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9504502-1860-48F2-BE9E-F5908E1B68AC}" type="parTrans" cxnId="{9B003C1B-5C4C-4505-B278-E77BA6D72075}">
      <dgm:prSet/>
      <dgm:spPr/>
      <dgm:t>
        <a:bodyPr/>
        <a:lstStyle/>
        <a:p>
          <a:endParaRPr lang="cs-CZ"/>
        </a:p>
      </dgm:t>
    </dgm:pt>
    <dgm:pt modelId="{3DA2DF34-66B3-468A-B233-6B656B8AD08F}" type="sibTrans" cxnId="{9B003C1B-5C4C-4505-B278-E77BA6D72075}">
      <dgm:prSet/>
      <dgm:spPr/>
      <dgm:t>
        <a:bodyPr/>
        <a:lstStyle/>
        <a:p>
          <a:endParaRPr lang="cs-CZ"/>
        </a:p>
      </dgm:t>
    </dgm:pt>
    <dgm:pt modelId="{9B5D0E7E-9A0E-46F7-B293-1A1C6967D438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Zná dopravní značky a řídí se jimi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6A7F315-E09A-4286-AF33-C7FEA72C26E2}" type="parTrans" cxnId="{2300DA3C-3B94-4EB2-AC84-416E85F1C803}">
      <dgm:prSet/>
      <dgm:spPr/>
      <dgm:t>
        <a:bodyPr/>
        <a:lstStyle/>
        <a:p>
          <a:endParaRPr lang="cs-CZ"/>
        </a:p>
      </dgm:t>
    </dgm:pt>
    <dgm:pt modelId="{8FC4FD0D-818F-4599-8322-4CD3C29FCF56}" type="sibTrans" cxnId="{2300DA3C-3B94-4EB2-AC84-416E85F1C803}">
      <dgm:prSet/>
      <dgm:spPr/>
      <dgm:t>
        <a:bodyPr/>
        <a:lstStyle/>
        <a:p>
          <a:endParaRPr lang="cs-CZ"/>
        </a:p>
      </dgm:t>
    </dgm:pt>
    <dgm:pt modelId="{B3E9D84F-96F0-4EC5-971B-E94BC739ED8A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Děti do10 let jezdí na silnici s dospělými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F4C7AAA-FE62-424E-8F89-86DF79AC3517}" type="parTrans" cxnId="{A3D0F313-4D44-4B02-AC17-26467DA9FAA4}">
      <dgm:prSet/>
      <dgm:spPr/>
      <dgm:t>
        <a:bodyPr/>
        <a:lstStyle/>
        <a:p>
          <a:endParaRPr lang="cs-CZ"/>
        </a:p>
      </dgm:t>
    </dgm:pt>
    <dgm:pt modelId="{EEB8ABAC-1D82-4667-90FB-37DAE3F318C7}" type="sibTrans" cxnId="{A3D0F313-4D44-4B02-AC17-26467DA9FAA4}">
      <dgm:prSet/>
      <dgm:spPr/>
      <dgm:t>
        <a:bodyPr/>
        <a:lstStyle/>
        <a:p>
          <a:endParaRPr lang="cs-CZ"/>
        </a:p>
      </dgm:t>
    </dgm:pt>
    <dgm:pt modelId="{75937ECA-FE27-411D-8FE6-983C77BD1144}" type="pres">
      <dgm:prSet presAssocID="{A0ECFA5A-80AE-4E7D-9FD9-BABB9C0377E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6756C2-B118-421B-AD57-CB8A314F01A8}" type="pres">
      <dgm:prSet presAssocID="{ED1BAD40-92BD-4555-9C58-1258CCCBBF2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105355-B483-4ACF-974A-95534D44C811}" type="pres">
      <dgm:prSet presAssocID="{289CBE51-C698-4013-AF04-87A37F514EC8}" presName="sibTrans" presStyleCnt="0"/>
      <dgm:spPr/>
    </dgm:pt>
    <dgm:pt modelId="{DFD47CC7-839B-49E4-9BE9-94C911A0B9C6}" type="pres">
      <dgm:prSet presAssocID="{23E4E95D-AE42-4D30-84B2-58A9CE83013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1DBAC8-1405-46E8-A1EF-851121368B7B}" type="pres">
      <dgm:prSet presAssocID="{78AC988E-ED57-4A5E-B11B-C30E7A0175B4}" presName="sibTrans" presStyleCnt="0"/>
      <dgm:spPr/>
    </dgm:pt>
    <dgm:pt modelId="{04851CC4-F44F-4557-8908-DB7D8A861374}" type="pres">
      <dgm:prSet presAssocID="{6D4D7FDE-8D89-40E6-A217-546D606E48B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FBABD1-680F-4D52-A933-8EB928DC4F38}" type="pres">
      <dgm:prSet presAssocID="{3DA2DF34-66B3-468A-B233-6B656B8AD08F}" presName="sibTrans" presStyleCnt="0"/>
      <dgm:spPr/>
    </dgm:pt>
    <dgm:pt modelId="{67E3C9F9-2CF0-4CB9-AFFE-3E5297FFB852}" type="pres">
      <dgm:prSet presAssocID="{9B5D0E7E-9A0E-46F7-B293-1A1C6967D43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A89244-7CAC-4A09-ABC0-B9D82C811CDC}" type="pres">
      <dgm:prSet presAssocID="{8FC4FD0D-818F-4599-8322-4CD3C29FCF56}" presName="sibTrans" presStyleCnt="0"/>
      <dgm:spPr/>
    </dgm:pt>
    <dgm:pt modelId="{7592B616-C5D0-4156-8AFF-7A6BE5A5CEF7}" type="pres">
      <dgm:prSet presAssocID="{B3E9D84F-96F0-4EC5-971B-E94BC739ED8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E7C165-446D-436C-A1CA-4BACDE886421}" type="presOf" srcId="{ED1BAD40-92BD-4555-9C58-1258CCCBBF2C}" destId="{AA6756C2-B118-421B-AD57-CB8A314F01A8}" srcOrd="0" destOrd="0" presId="urn:microsoft.com/office/officeart/2005/8/layout/default"/>
    <dgm:cxn modelId="{9B003C1B-5C4C-4505-B278-E77BA6D72075}" srcId="{A0ECFA5A-80AE-4E7D-9FD9-BABB9C0377EA}" destId="{6D4D7FDE-8D89-40E6-A217-546D606E48B5}" srcOrd="2" destOrd="0" parTransId="{29504502-1860-48F2-BE9E-F5908E1B68AC}" sibTransId="{3DA2DF34-66B3-468A-B233-6B656B8AD08F}"/>
    <dgm:cxn modelId="{C555208E-6650-4761-8217-E8263527F398}" type="presOf" srcId="{6D4D7FDE-8D89-40E6-A217-546D606E48B5}" destId="{04851CC4-F44F-4557-8908-DB7D8A861374}" srcOrd="0" destOrd="0" presId="urn:microsoft.com/office/officeart/2005/8/layout/default"/>
    <dgm:cxn modelId="{E0E9794B-2DD4-4CD1-AAA4-F66619CE2071}" type="presOf" srcId="{9B5D0E7E-9A0E-46F7-B293-1A1C6967D438}" destId="{67E3C9F9-2CF0-4CB9-AFFE-3E5297FFB852}" srcOrd="0" destOrd="0" presId="urn:microsoft.com/office/officeart/2005/8/layout/default"/>
    <dgm:cxn modelId="{8AF6E645-88A5-413D-B8A0-7842ED2A2498}" type="presOf" srcId="{A0ECFA5A-80AE-4E7D-9FD9-BABB9C0377EA}" destId="{75937ECA-FE27-411D-8FE6-983C77BD1144}" srcOrd="0" destOrd="0" presId="urn:microsoft.com/office/officeart/2005/8/layout/default"/>
    <dgm:cxn modelId="{A3D0F313-4D44-4B02-AC17-26467DA9FAA4}" srcId="{A0ECFA5A-80AE-4E7D-9FD9-BABB9C0377EA}" destId="{B3E9D84F-96F0-4EC5-971B-E94BC739ED8A}" srcOrd="4" destOrd="0" parTransId="{8F4C7AAA-FE62-424E-8F89-86DF79AC3517}" sibTransId="{EEB8ABAC-1D82-4667-90FB-37DAE3F318C7}"/>
    <dgm:cxn modelId="{CC357484-0CB0-432D-A211-A1CAEE97082D}" type="presOf" srcId="{23E4E95D-AE42-4D30-84B2-58A9CE830138}" destId="{DFD47CC7-839B-49E4-9BE9-94C911A0B9C6}" srcOrd="0" destOrd="0" presId="urn:microsoft.com/office/officeart/2005/8/layout/default"/>
    <dgm:cxn modelId="{19699ED3-366F-4407-BB36-9C902CCBFC17}" srcId="{A0ECFA5A-80AE-4E7D-9FD9-BABB9C0377EA}" destId="{23E4E95D-AE42-4D30-84B2-58A9CE830138}" srcOrd="1" destOrd="0" parTransId="{A330EACA-5B0B-4F51-8C9D-5114B81D6386}" sibTransId="{78AC988E-ED57-4A5E-B11B-C30E7A0175B4}"/>
    <dgm:cxn modelId="{332037A1-6962-43D5-9124-B83E1E6DA3D9}" srcId="{A0ECFA5A-80AE-4E7D-9FD9-BABB9C0377EA}" destId="{ED1BAD40-92BD-4555-9C58-1258CCCBBF2C}" srcOrd="0" destOrd="0" parTransId="{FF60869C-F379-40ED-8491-1F480ACD86EB}" sibTransId="{289CBE51-C698-4013-AF04-87A37F514EC8}"/>
    <dgm:cxn modelId="{2300DA3C-3B94-4EB2-AC84-416E85F1C803}" srcId="{A0ECFA5A-80AE-4E7D-9FD9-BABB9C0377EA}" destId="{9B5D0E7E-9A0E-46F7-B293-1A1C6967D438}" srcOrd="3" destOrd="0" parTransId="{46A7F315-E09A-4286-AF33-C7FEA72C26E2}" sibTransId="{8FC4FD0D-818F-4599-8322-4CD3C29FCF56}"/>
    <dgm:cxn modelId="{D4D90004-BB40-4ED9-AB9D-B064E2809BAA}" type="presOf" srcId="{B3E9D84F-96F0-4EC5-971B-E94BC739ED8A}" destId="{7592B616-C5D0-4156-8AFF-7A6BE5A5CEF7}" srcOrd="0" destOrd="0" presId="urn:microsoft.com/office/officeart/2005/8/layout/default"/>
    <dgm:cxn modelId="{E1348F38-39D5-4FDB-BD67-2B83CB0E2DBB}" type="presParOf" srcId="{75937ECA-FE27-411D-8FE6-983C77BD1144}" destId="{AA6756C2-B118-421B-AD57-CB8A314F01A8}" srcOrd="0" destOrd="0" presId="urn:microsoft.com/office/officeart/2005/8/layout/default"/>
    <dgm:cxn modelId="{D55E224A-D941-4F15-AB34-F8F570E08C4E}" type="presParOf" srcId="{75937ECA-FE27-411D-8FE6-983C77BD1144}" destId="{F1105355-B483-4ACF-974A-95534D44C811}" srcOrd="1" destOrd="0" presId="urn:microsoft.com/office/officeart/2005/8/layout/default"/>
    <dgm:cxn modelId="{4F2CCA50-88BE-456B-8635-E775C831DEA9}" type="presParOf" srcId="{75937ECA-FE27-411D-8FE6-983C77BD1144}" destId="{DFD47CC7-839B-49E4-9BE9-94C911A0B9C6}" srcOrd="2" destOrd="0" presId="urn:microsoft.com/office/officeart/2005/8/layout/default"/>
    <dgm:cxn modelId="{38D22C98-8E6F-4221-9BDD-B186839C3ECF}" type="presParOf" srcId="{75937ECA-FE27-411D-8FE6-983C77BD1144}" destId="{6C1DBAC8-1405-46E8-A1EF-851121368B7B}" srcOrd="3" destOrd="0" presId="urn:microsoft.com/office/officeart/2005/8/layout/default"/>
    <dgm:cxn modelId="{59F2BB35-CF0E-4631-A524-4A8F3488221D}" type="presParOf" srcId="{75937ECA-FE27-411D-8FE6-983C77BD1144}" destId="{04851CC4-F44F-4557-8908-DB7D8A861374}" srcOrd="4" destOrd="0" presId="urn:microsoft.com/office/officeart/2005/8/layout/default"/>
    <dgm:cxn modelId="{2C9DEB58-C6C8-4FA2-A8E5-9D955DE83CE0}" type="presParOf" srcId="{75937ECA-FE27-411D-8FE6-983C77BD1144}" destId="{BDFBABD1-680F-4D52-A933-8EB928DC4F38}" srcOrd="5" destOrd="0" presId="urn:microsoft.com/office/officeart/2005/8/layout/default"/>
    <dgm:cxn modelId="{3BEC54F7-5D79-428D-A77C-EF22DC391D10}" type="presParOf" srcId="{75937ECA-FE27-411D-8FE6-983C77BD1144}" destId="{67E3C9F9-2CF0-4CB9-AFFE-3E5297FFB852}" srcOrd="6" destOrd="0" presId="urn:microsoft.com/office/officeart/2005/8/layout/default"/>
    <dgm:cxn modelId="{44AD838A-A98F-457A-AED2-A6CBD95AADFB}" type="presParOf" srcId="{75937ECA-FE27-411D-8FE6-983C77BD1144}" destId="{41A89244-7CAC-4A09-ABC0-B9D82C811CDC}" srcOrd="7" destOrd="0" presId="urn:microsoft.com/office/officeart/2005/8/layout/default"/>
    <dgm:cxn modelId="{6CE5183C-000F-4E60-98FD-C58748074147}" type="presParOf" srcId="{75937ECA-FE27-411D-8FE6-983C77BD1144}" destId="{7592B616-C5D0-4156-8AFF-7A6BE5A5CEF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4E79C8-EDE9-4A9A-A400-2151893AF88E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A17D8FF-9721-4F06-848E-2234A543FD7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Vždy se řídi silničními pravidly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C6AA15D-A917-4684-A8C2-ED5E546D6C89}" type="parTrans" cxnId="{FCC53669-8A59-422D-B439-D8FB93825D9E}">
      <dgm:prSet/>
      <dgm:spPr/>
      <dgm:t>
        <a:bodyPr/>
        <a:lstStyle/>
        <a:p>
          <a:endParaRPr lang="cs-CZ"/>
        </a:p>
      </dgm:t>
    </dgm:pt>
    <dgm:pt modelId="{BABF5015-1B13-4CDA-90CC-40F27CBCF960}" type="sibTrans" cxnId="{FCC53669-8A59-422D-B439-D8FB93825D9E}">
      <dgm:prSet/>
      <dgm:spPr/>
      <dgm:t>
        <a:bodyPr/>
        <a:lstStyle/>
        <a:p>
          <a:endParaRPr lang="cs-CZ"/>
        </a:p>
      </dgm:t>
    </dgm:pt>
    <dgm:pt modelId="{729FA211-261F-4460-9DAA-D8A1FC4D866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Zná dopravní značky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747618A-252B-496A-A093-95720E80D84D}" type="parTrans" cxnId="{146A2AFD-4B1C-45FE-8AB8-292045EE8316}">
      <dgm:prSet/>
      <dgm:spPr/>
      <dgm:t>
        <a:bodyPr/>
        <a:lstStyle/>
        <a:p>
          <a:endParaRPr lang="cs-CZ"/>
        </a:p>
      </dgm:t>
    </dgm:pt>
    <dgm:pt modelId="{20CA4BDE-488D-46A0-AFC5-04E2EA97E30E}" type="sibTrans" cxnId="{146A2AFD-4B1C-45FE-8AB8-292045EE8316}">
      <dgm:prSet/>
      <dgm:spPr/>
      <dgm:t>
        <a:bodyPr/>
        <a:lstStyle/>
        <a:p>
          <a:endParaRPr lang="cs-CZ"/>
        </a:p>
      </dgm:t>
    </dgm:pt>
    <dgm:pt modelId="{51335AB1-CB07-4052-B90E-E3453E99CB8E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Jezdí opatrně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24187BD-F4C3-4A2D-BDC6-B884C7E82A83}" type="parTrans" cxnId="{4C51583C-59E9-4A29-A8E5-86222F62C1C6}">
      <dgm:prSet/>
      <dgm:spPr/>
      <dgm:t>
        <a:bodyPr/>
        <a:lstStyle/>
        <a:p>
          <a:endParaRPr lang="cs-CZ"/>
        </a:p>
      </dgm:t>
    </dgm:pt>
    <dgm:pt modelId="{56D92A2E-C45F-485C-85E5-B8043B7460E6}" type="sibTrans" cxnId="{4C51583C-59E9-4A29-A8E5-86222F62C1C6}">
      <dgm:prSet/>
      <dgm:spPr/>
      <dgm:t>
        <a:bodyPr/>
        <a:lstStyle/>
        <a:p>
          <a:endParaRPr lang="cs-CZ"/>
        </a:p>
      </dgm:t>
    </dgm:pt>
    <dgm:pt modelId="{03D6FF06-CA4B-4CBA-AEC6-6354C4B934E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 ohleduplný k chodcům a cyklistům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1BB3588-EDC8-48D8-9662-28CC9390EFB3}" type="parTrans" cxnId="{3AA2A342-F7B5-4C42-B360-915863735EF6}">
      <dgm:prSet/>
      <dgm:spPr/>
      <dgm:t>
        <a:bodyPr/>
        <a:lstStyle/>
        <a:p>
          <a:endParaRPr lang="cs-CZ"/>
        </a:p>
      </dgm:t>
    </dgm:pt>
    <dgm:pt modelId="{8D660D1D-BC06-4F83-80A5-AC6D3CC015B9}" type="sibTrans" cxnId="{3AA2A342-F7B5-4C42-B360-915863735EF6}">
      <dgm:prSet/>
      <dgm:spPr/>
      <dgm:t>
        <a:bodyPr/>
        <a:lstStyle/>
        <a:p>
          <a:endParaRPr lang="cs-CZ"/>
        </a:p>
      </dgm:t>
    </dgm:pt>
    <dgm:pt modelId="{CB193B6B-D895-4AE4-9B54-7093C2D5F11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Má své vozidlo v naprostém pořádku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54C5151-3A7D-4955-84CA-4A5EA8FE1D79}" type="parTrans" cxnId="{E6A9A6EE-F96A-48C1-9E5C-4491E4D545C7}">
      <dgm:prSet/>
      <dgm:spPr/>
      <dgm:t>
        <a:bodyPr/>
        <a:lstStyle/>
        <a:p>
          <a:endParaRPr lang="cs-CZ"/>
        </a:p>
      </dgm:t>
    </dgm:pt>
    <dgm:pt modelId="{A5EC7404-BACD-4159-B98F-FD906252B371}" type="sibTrans" cxnId="{E6A9A6EE-F96A-48C1-9E5C-4491E4D545C7}">
      <dgm:prSet/>
      <dgm:spPr/>
      <dgm:t>
        <a:bodyPr/>
        <a:lstStyle/>
        <a:p>
          <a:endParaRPr lang="cs-CZ"/>
        </a:p>
      </dgm:t>
    </dgm:pt>
    <dgm:pt modelId="{B4A42B00-FDCA-464B-BCA3-359C9BFFE948}" type="pres">
      <dgm:prSet presAssocID="{954E79C8-EDE9-4A9A-A400-2151893AF88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BE0BC1-E53F-4F7C-BE9B-CA6923B638E2}" type="pres">
      <dgm:prSet presAssocID="{EA17D8FF-9721-4F06-848E-2234A543FD7A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C51750-2657-4B5C-8AB0-2CD9FED2FE5C}" type="pres">
      <dgm:prSet presAssocID="{BABF5015-1B13-4CDA-90CC-40F27CBCF960}" presName="sibTrans" presStyleCnt="0"/>
      <dgm:spPr/>
    </dgm:pt>
    <dgm:pt modelId="{EEE9B9CA-AB7A-443D-88A4-ED1D9843DDDB}" type="pres">
      <dgm:prSet presAssocID="{729FA211-261F-4460-9DAA-D8A1FC4D866A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E8671C-CD43-4987-AEE1-BE2387F9D065}" type="pres">
      <dgm:prSet presAssocID="{20CA4BDE-488D-46A0-AFC5-04E2EA97E30E}" presName="sibTrans" presStyleCnt="0"/>
      <dgm:spPr/>
    </dgm:pt>
    <dgm:pt modelId="{9910E164-C523-4CC6-9C5E-8A249A0476E8}" type="pres">
      <dgm:prSet presAssocID="{51335AB1-CB07-4052-B90E-E3453E99CB8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C2D3DC-7BEF-4BC7-B6F6-78C03C6D510D}" type="pres">
      <dgm:prSet presAssocID="{56D92A2E-C45F-485C-85E5-B8043B7460E6}" presName="sibTrans" presStyleCnt="0"/>
      <dgm:spPr/>
    </dgm:pt>
    <dgm:pt modelId="{396D176D-E59E-4CB5-8D3F-53C83D88DB5E}" type="pres">
      <dgm:prSet presAssocID="{03D6FF06-CA4B-4CBA-AEC6-6354C4B934E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765037-77F3-4DF3-BB20-A03BD409221A}" type="pres">
      <dgm:prSet presAssocID="{8D660D1D-BC06-4F83-80A5-AC6D3CC015B9}" presName="sibTrans" presStyleCnt="0"/>
      <dgm:spPr/>
    </dgm:pt>
    <dgm:pt modelId="{5789A485-1BF1-498A-80A7-D61FC8840584}" type="pres">
      <dgm:prSet presAssocID="{CB193B6B-D895-4AE4-9B54-7093C2D5F11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6A2AFD-4B1C-45FE-8AB8-292045EE8316}" srcId="{954E79C8-EDE9-4A9A-A400-2151893AF88E}" destId="{729FA211-261F-4460-9DAA-D8A1FC4D866A}" srcOrd="1" destOrd="0" parTransId="{E747618A-252B-496A-A093-95720E80D84D}" sibTransId="{20CA4BDE-488D-46A0-AFC5-04E2EA97E30E}"/>
    <dgm:cxn modelId="{92A48C6F-3DAB-4440-9817-5B3AFD2AF619}" type="presOf" srcId="{729FA211-261F-4460-9DAA-D8A1FC4D866A}" destId="{EEE9B9CA-AB7A-443D-88A4-ED1D9843DDDB}" srcOrd="0" destOrd="0" presId="urn:microsoft.com/office/officeart/2005/8/layout/default"/>
    <dgm:cxn modelId="{3AA2A342-F7B5-4C42-B360-915863735EF6}" srcId="{954E79C8-EDE9-4A9A-A400-2151893AF88E}" destId="{03D6FF06-CA4B-4CBA-AEC6-6354C4B934E1}" srcOrd="3" destOrd="0" parTransId="{91BB3588-EDC8-48D8-9662-28CC9390EFB3}" sibTransId="{8D660D1D-BC06-4F83-80A5-AC6D3CC015B9}"/>
    <dgm:cxn modelId="{6E4C238D-001B-4793-B255-90F1634A11E9}" type="presOf" srcId="{03D6FF06-CA4B-4CBA-AEC6-6354C4B934E1}" destId="{396D176D-E59E-4CB5-8D3F-53C83D88DB5E}" srcOrd="0" destOrd="0" presId="urn:microsoft.com/office/officeart/2005/8/layout/default"/>
    <dgm:cxn modelId="{FCC53669-8A59-422D-B439-D8FB93825D9E}" srcId="{954E79C8-EDE9-4A9A-A400-2151893AF88E}" destId="{EA17D8FF-9721-4F06-848E-2234A543FD7A}" srcOrd="0" destOrd="0" parTransId="{AC6AA15D-A917-4684-A8C2-ED5E546D6C89}" sibTransId="{BABF5015-1B13-4CDA-90CC-40F27CBCF960}"/>
    <dgm:cxn modelId="{2CB50C12-D192-4EFC-8E65-61082A8A4BC0}" type="presOf" srcId="{EA17D8FF-9721-4F06-848E-2234A543FD7A}" destId="{04BE0BC1-E53F-4F7C-BE9B-CA6923B638E2}" srcOrd="0" destOrd="0" presId="urn:microsoft.com/office/officeart/2005/8/layout/default"/>
    <dgm:cxn modelId="{A1D2AE2E-C5F2-4F76-A2C6-F26ACB0C0493}" type="presOf" srcId="{51335AB1-CB07-4052-B90E-E3453E99CB8E}" destId="{9910E164-C523-4CC6-9C5E-8A249A0476E8}" srcOrd="0" destOrd="0" presId="urn:microsoft.com/office/officeart/2005/8/layout/default"/>
    <dgm:cxn modelId="{31704DA8-DACA-4339-A1CC-0D6BBDA776A4}" type="presOf" srcId="{CB193B6B-D895-4AE4-9B54-7093C2D5F110}" destId="{5789A485-1BF1-498A-80A7-D61FC8840584}" srcOrd="0" destOrd="0" presId="urn:microsoft.com/office/officeart/2005/8/layout/default"/>
    <dgm:cxn modelId="{4C51583C-59E9-4A29-A8E5-86222F62C1C6}" srcId="{954E79C8-EDE9-4A9A-A400-2151893AF88E}" destId="{51335AB1-CB07-4052-B90E-E3453E99CB8E}" srcOrd="2" destOrd="0" parTransId="{E24187BD-F4C3-4A2D-BDC6-B884C7E82A83}" sibTransId="{56D92A2E-C45F-485C-85E5-B8043B7460E6}"/>
    <dgm:cxn modelId="{E6A9A6EE-F96A-48C1-9E5C-4491E4D545C7}" srcId="{954E79C8-EDE9-4A9A-A400-2151893AF88E}" destId="{CB193B6B-D895-4AE4-9B54-7093C2D5F110}" srcOrd="4" destOrd="0" parTransId="{754C5151-3A7D-4955-84CA-4A5EA8FE1D79}" sibTransId="{A5EC7404-BACD-4159-B98F-FD906252B371}"/>
    <dgm:cxn modelId="{46426543-1D8E-4917-A968-F5E132DD09CF}" type="presOf" srcId="{954E79C8-EDE9-4A9A-A400-2151893AF88E}" destId="{B4A42B00-FDCA-464B-BCA3-359C9BFFE948}" srcOrd="0" destOrd="0" presId="urn:microsoft.com/office/officeart/2005/8/layout/default"/>
    <dgm:cxn modelId="{F836C8F2-5D21-4E6A-9561-147060AA4D67}" type="presParOf" srcId="{B4A42B00-FDCA-464B-BCA3-359C9BFFE948}" destId="{04BE0BC1-E53F-4F7C-BE9B-CA6923B638E2}" srcOrd="0" destOrd="0" presId="urn:microsoft.com/office/officeart/2005/8/layout/default"/>
    <dgm:cxn modelId="{B4479D3F-A517-47D2-BF59-2A4BC1CD043C}" type="presParOf" srcId="{B4A42B00-FDCA-464B-BCA3-359C9BFFE948}" destId="{CDC51750-2657-4B5C-8AB0-2CD9FED2FE5C}" srcOrd="1" destOrd="0" presId="urn:microsoft.com/office/officeart/2005/8/layout/default"/>
    <dgm:cxn modelId="{8A316074-1A3B-4F88-8C86-7DC770BB761D}" type="presParOf" srcId="{B4A42B00-FDCA-464B-BCA3-359C9BFFE948}" destId="{EEE9B9CA-AB7A-443D-88A4-ED1D9843DDDB}" srcOrd="2" destOrd="0" presId="urn:microsoft.com/office/officeart/2005/8/layout/default"/>
    <dgm:cxn modelId="{EA9C85F7-1F78-4F36-8BC0-FD7946651445}" type="presParOf" srcId="{B4A42B00-FDCA-464B-BCA3-359C9BFFE948}" destId="{62E8671C-CD43-4987-AEE1-BE2387F9D065}" srcOrd="3" destOrd="0" presId="urn:microsoft.com/office/officeart/2005/8/layout/default"/>
    <dgm:cxn modelId="{F42F4B61-7389-47D0-A2E1-D5AF3BB1B7C6}" type="presParOf" srcId="{B4A42B00-FDCA-464B-BCA3-359C9BFFE948}" destId="{9910E164-C523-4CC6-9C5E-8A249A0476E8}" srcOrd="4" destOrd="0" presId="urn:microsoft.com/office/officeart/2005/8/layout/default"/>
    <dgm:cxn modelId="{6ECDC427-345D-45F7-A708-7EB8889BD29E}" type="presParOf" srcId="{B4A42B00-FDCA-464B-BCA3-359C9BFFE948}" destId="{5BC2D3DC-7BEF-4BC7-B6F6-78C03C6D510D}" srcOrd="5" destOrd="0" presId="urn:microsoft.com/office/officeart/2005/8/layout/default"/>
    <dgm:cxn modelId="{DFDC318F-6D7D-4E3F-90EB-8449EAD6C5A3}" type="presParOf" srcId="{B4A42B00-FDCA-464B-BCA3-359C9BFFE948}" destId="{396D176D-E59E-4CB5-8D3F-53C83D88DB5E}" srcOrd="6" destOrd="0" presId="urn:microsoft.com/office/officeart/2005/8/layout/default"/>
    <dgm:cxn modelId="{905750FB-DF77-491D-8DB5-BC4ED1F01CE5}" type="presParOf" srcId="{B4A42B00-FDCA-464B-BCA3-359C9BFFE948}" destId="{75765037-77F3-4DF3-BB20-A03BD409221A}" srcOrd="7" destOrd="0" presId="urn:microsoft.com/office/officeart/2005/8/layout/default"/>
    <dgm:cxn modelId="{B9E9D892-8C24-45BF-B84E-59F371BD82CB}" type="presParOf" srcId="{B4A42B00-FDCA-464B-BCA3-359C9BFFE948}" destId="{5789A485-1BF1-498A-80A7-D61FC884058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69D358-7E79-4494-B06D-8DDFBA786DE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23A5A5-8862-4760-9095-0AABA3914FC2}">
      <dgm:prSet phldrT="[Text]"/>
      <dgm:spPr/>
      <dgm:t>
        <a:bodyPr/>
        <a:lstStyle/>
        <a:p>
          <a:pPr algn="l"/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zakazují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313A4BBD-E226-4206-BAA1-B3D2589624C6}" type="parTrans" cxnId="{58AA4791-8894-45FE-956E-E50B1F5C753C}">
      <dgm:prSet/>
      <dgm:spPr/>
      <dgm:t>
        <a:bodyPr/>
        <a:lstStyle/>
        <a:p>
          <a:endParaRPr lang="cs-CZ"/>
        </a:p>
      </dgm:t>
    </dgm:pt>
    <dgm:pt modelId="{8B17DB6B-7B2E-4F44-AEA1-51E9D2BF2BD9}" type="sibTrans" cxnId="{58AA4791-8894-45FE-956E-E50B1F5C753C}">
      <dgm:prSet/>
      <dgm:spPr/>
      <dgm:t>
        <a:bodyPr/>
        <a:lstStyle/>
        <a:p>
          <a:endParaRPr lang="cs-CZ"/>
        </a:p>
      </dgm:t>
    </dgm:pt>
    <dgm:pt modelId="{E936ECD3-CEE6-4C29-BB66-C17E1951FDE1}">
      <dgm:prSet phldrT="[Text]"/>
      <dgm:spPr/>
      <dgm:t>
        <a:bodyPr/>
        <a:lstStyle/>
        <a:p>
          <a:pPr algn="ctr"/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příkazové  P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9692B7C-88D2-4C5C-990D-6D853C77A99C}" type="parTrans" cxnId="{2750065B-82FD-4F5C-81AB-B5310A78E7B6}">
      <dgm:prSet/>
      <dgm:spPr/>
      <dgm:t>
        <a:bodyPr/>
        <a:lstStyle/>
        <a:p>
          <a:endParaRPr lang="cs-CZ"/>
        </a:p>
      </dgm:t>
    </dgm:pt>
    <dgm:pt modelId="{7459DC00-2AE4-4D07-BB22-1BDBBB1ACE43}" type="sibTrans" cxnId="{2750065B-82FD-4F5C-81AB-B5310A78E7B6}">
      <dgm:prSet/>
      <dgm:spPr/>
      <dgm:t>
        <a:bodyPr/>
        <a:lstStyle/>
        <a:p>
          <a:endParaRPr lang="cs-CZ"/>
        </a:p>
      </dgm:t>
    </dgm:pt>
    <dgm:pt modelId="{E0C7549A-8B45-4AB6-83C8-A9EBAEA55E46}">
      <dgm:prSet phldrT="[Text]"/>
      <dgm:spPr/>
      <dgm:t>
        <a:bodyPr/>
        <a:lstStyle/>
        <a:p>
          <a:pPr algn="l"/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přikazují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1E7867FF-A11C-4BAE-B28A-26B4579CA4E9}" type="parTrans" cxnId="{643B3636-D54D-47D3-96D7-2DEC666825D9}">
      <dgm:prSet/>
      <dgm:spPr/>
      <dgm:t>
        <a:bodyPr/>
        <a:lstStyle/>
        <a:p>
          <a:endParaRPr lang="cs-CZ"/>
        </a:p>
      </dgm:t>
    </dgm:pt>
    <dgm:pt modelId="{97B2BC52-7A5D-46EF-BD9A-F0EA3C5B5B74}" type="sibTrans" cxnId="{643B3636-D54D-47D3-96D7-2DEC666825D9}">
      <dgm:prSet/>
      <dgm:spPr/>
      <dgm:t>
        <a:bodyPr/>
        <a:lstStyle/>
        <a:p>
          <a:endParaRPr lang="cs-CZ"/>
        </a:p>
      </dgm:t>
    </dgm:pt>
    <dgm:pt modelId="{09D037A8-6B40-41FB-AEF0-20D273BD3785}">
      <dgm:prSet phldrT="[Text]"/>
      <dgm:spPr/>
      <dgm:t>
        <a:bodyPr/>
        <a:lstStyle/>
        <a:p>
          <a:pPr algn="ctr"/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zákazové  Z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01A6477-8D16-4AB2-88B2-73998C9CD9E1}" type="sibTrans" cxnId="{81BDE054-520A-43ED-AC1E-E47D4F4DD560}">
      <dgm:prSet/>
      <dgm:spPr/>
      <dgm:t>
        <a:bodyPr/>
        <a:lstStyle/>
        <a:p>
          <a:endParaRPr lang="cs-CZ"/>
        </a:p>
      </dgm:t>
    </dgm:pt>
    <dgm:pt modelId="{F684064A-19DA-490D-91A9-69160335ACC5}" type="parTrans" cxnId="{81BDE054-520A-43ED-AC1E-E47D4F4DD560}">
      <dgm:prSet/>
      <dgm:spPr/>
      <dgm:t>
        <a:bodyPr/>
        <a:lstStyle/>
        <a:p>
          <a:endParaRPr lang="cs-CZ"/>
        </a:p>
      </dgm:t>
    </dgm:pt>
    <dgm:pt modelId="{B1115F1B-8179-42F2-83AF-E6A4E37C3FBF}">
      <dgm:prSet phldrT="[Text]" custT="1"/>
      <dgm:spPr/>
      <dgm:t>
        <a:bodyPr/>
        <a:lstStyle/>
        <a:p>
          <a:pPr algn="ctr"/>
          <a:r>
            <a:rPr lang="cs-CZ" sz="3100" b="1" dirty="0" smtClean="0">
              <a:solidFill>
                <a:schemeClr val="accent4">
                  <a:lumMod val="50000"/>
                </a:schemeClr>
              </a:solidFill>
            </a:rPr>
            <a:t>informativní</a:t>
          </a:r>
        </a:p>
        <a:p>
          <a:pPr algn="ctr"/>
          <a:r>
            <a:rPr lang="cs-CZ" sz="3100" b="1" dirty="0" smtClean="0">
              <a:solidFill>
                <a:schemeClr val="accent4">
                  <a:lumMod val="50000"/>
                </a:schemeClr>
              </a:solidFill>
            </a:rPr>
            <a:t>I</a:t>
          </a:r>
        </a:p>
        <a:p>
          <a:pPr algn="l"/>
          <a:r>
            <a:rPr lang="cs-CZ" sz="2400" b="1" dirty="0" smtClean="0">
              <a:solidFill>
                <a:schemeClr val="accent2">
                  <a:lumMod val="50000"/>
                </a:schemeClr>
              </a:solidFill>
            </a:rPr>
            <a:t>informují</a:t>
          </a:r>
          <a:endParaRPr lang="cs-CZ" sz="2400" b="1" dirty="0">
            <a:solidFill>
              <a:schemeClr val="accent2">
                <a:lumMod val="50000"/>
              </a:schemeClr>
            </a:solidFill>
          </a:endParaRPr>
        </a:p>
      </dgm:t>
    </dgm:pt>
    <dgm:pt modelId="{411C1D95-EB41-46F8-98D0-6131E58038C3}" type="sibTrans" cxnId="{48EB8D46-567A-4960-9F3D-46D9712A852A}">
      <dgm:prSet/>
      <dgm:spPr/>
      <dgm:t>
        <a:bodyPr/>
        <a:lstStyle/>
        <a:p>
          <a:endParaRPr lang="cs-CZ"/>
        </a:p>
      </dgm:t>
    </dgm:pt>
    <dgm:pt modelId="{CEBB395B-7D53-4879-BD12-97B8779A6416}" type="parTrans" cxnId="{48EB8D46-567A-4960-9F3D-46D9712A852A}">
      <dgm:prSet/>
      <dgm:spPr/>
      <dgm:t>
        <a:bodyPr/>
        <a:lstStyle/>
        <a:p>
          <a:endParaRPr lang="cs-CZ"/>
        </a:p>
      </dgm:t>
    </dgm:pt>
    <dgm:pt modelId="{0DDCE85A-297E-46F7-9595-6DD8BE4E7C17}" type="pres">
      <dgm:prSet presAssocID="{0069D358-7E79-4494-B06D-8DDFBA786DE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EBC041-222B-4A9C-88D1-87FDA3D70432}" type="pres">
      <dgm:prSet presAssocID="{09D037A8-6B40-41FB-AEF0-20D273BD378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638243-DA96-4920-9589-844F9235A8E9}" type="pres">
      <dgm:prSet presAssocID="{B01A6477-8D16-4AB2-88B2-73998C9CD9E1}" presName="sibTrans" presStyleCnt="0"/>
      <dgm:spPr/>
    </dgm:pt>
    <dgm:pt modelId="{033C96C8-5686-4DD3-874D-27EA76C39F38}" type="pres">
      <dgm:prSet presAssocID="{E936ECD3-CEE6-4C29-BB66-C17E1951FDE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A362E1-EC4E-4973-9033-C3307129C507}" type="pres">
      <dgm:prSet presAssocID="{7459DC00-2AE4-4D07-BB22-1BDBBB1ACE43}" presName="sibTrans" presStyleCnt="0"/>
      <dgm:spPr/>
    </dgm:pt>
    <dgm:pt modelId="{911BDBAB-A0C7-4B35-A909-097BC5485B67}" type="pres">
      <dgm:prSet presAssocID="{B1115F1B-8179-42F2-83AF-E6A4E37C3FB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AA4791-8894-45FE-956E-E50B1F5C753C}" srcId="{09D037A8-6B40-41FB-AEF0-20D273BD3785}" destId="{AA23A5A5-8862-4760-9095-0AABA3914FC2}" srcOrd="0" destOrd="0" parTransId="{313A4BBD-E226-4206-BAA1-B3D2589624C6}" sibTransId="{8B17DB6B-7B2E-4F44-AEA1-51E9D2BF2BD9}"/>
    <dgm:cxn modelId="{81BDE054-520A-43ED-AC1E-E47D4F4DD560}" srcId="{0069D358-7E79-4494-B06D-8DDFBA786DE7}" destId="{09D037A8-6B40-41FB-AEF0-20D273BD3785}" srcOrd="0" destOrd="0" parTransId="{F684064A-19DA-490D-91A9-69160335ACC5}" sibTransId="{B01A6477-8D16-4AB2-88B2-73998C9CD9E1}"/>
    <dgm:cxn modelId="{48EB8D46-567A-4960-9F3D-46D9712A852A}" srcId="{0069D358-7E79-4494-B06D-8DDFBA786DE7}" destId="{B1115F1B-8179-42F2-83AF-E6A4E37C3FBF}" srcOrd="2" destOrd="0" parTransId="{CEBB395B-7D53-4879-BD12-97B8779A6416}" sibTransId="{411C1D95-EB41-46F8-98D0-6131E58038C3}"/>
    <dgm:cxn modelId="{643B3636-D54D-47D3-96D7-2DEC666825D9}" srcId="{E936ECD3-CEE6-4C29-BB66-C17E1951FDE1}" destId="{E0C7549A-8B45-4AB6-83C8-A9EBAEA55E46}" srcOrd="0" destOrd="0" parTransId="{1E7867FF-A11C-4BAE-B28A-26B4579CA4E9}" sibTransId="{97B2BC52-7A5D-46EF-BD9A-F0EA3C5B5B74}"/>
    <dgm:cxn modelId="{A67BFEFD-3A83-43E3-A226-35FC205488D6}" type="presOf" srcId="{0069D358-7E79-4494-B06D-8DDFBA786DE7}" destId="{0DDCE85A-297E-46F7-9595-6DD8BE4E7C17}" srcOrd="0" destOrd="0" presId="urn:microsoft.com/office/officeart/2005/8/layout/default"/>
    <dgm:cxn modelId="{1C85DFB1-E1E5-4622-8DAA-403EAC590992}" type="presOf" srcId="{E0C7549A-8B45-4AB6-83C8-A9EBAEA55E46}" destId="{033C96C8-5686-4DD3-874D-27EA76C39F38}" srcOrd="0" destOrd="1" presId="urn:microsoft.com/office/officeart/2005/8/layout/default"/>
    <dgm:cxn modelId="{ABEC14C3-39A8-4CE8-AFF2-A97C71C1C034}" type="presOf" srcId="{B1115F1B-8179-42F2-83AF-E6A4E37C3FBF}" destId="{911BDBAB-A0C7-4B35-A909-097BC5485B67}" srcOrd="0" destOrd="0" presId="urn:microsoft.com/office/officeart/2005/8/layout/default"/>
    <dgm:cxn modelId="{26A8F725-20B4-47FF-A8E8-E310EFE2C844}" type="presOf" srcId="{E936ECD3-CEE6-4C29-BB66-C17E1951FDE1}" destId="{033C96C8-5686-4DD3-874D-27EA76C39F38}" srcOrd="0" destOrd="0" presId="urn:microsoft.com/office/officeart/2005/8/layout/default"/>
    <dgm:cxn modelId="{DFBD9FF7-4E83-4192-8577-86D998D8C94D}" type="presOf" srcId="{AA23A5A5-8862-4760-9095-0AABA3914FC2}" destId="{B8EBC041-222B-4A9C-88D1-87FDA3D70432}" srcOrd="0" destOrd="1" presId="urn:microsoft.com/office/officeart/2005/8/layout/default"/>
    <dgm:cxn modelId="{E6E5EAB4-B332-4D79-92E6-759ED97E508F}" type="presOf" srcId="{09D037A8-6B40-41FB-AEF0-20D273BD3785}" destId="{B8EBC041-222B-4A9C-88D1-87FDA3D70432}" srcOrd="0" destOrd="0" presId="urn:microsoft.com/office/officeart/2005/8/layout/default"/>
    <dgm:cxn modelId="{2750065B-82FD-4F5C-81AB-B5310A78E7B6}" srcId="{0069D358-7E79-4494-B06D-8DDFBA786DE7}" destId="{E936ECD3-CEE6-4C29-BB66-C17E1951FDE1}" srcOrd="1" destOrd="0" parTransId="{A9692B7C-88D2-4C5C-990D-6D853C77A99C}" sibTransId="{7459DC00-2AE4-4D07-BB22-1BDBBB1ACE43}"/>
    <dgm:cxn modelId="{03E99DA6-C339-44F0-9A02-9DFDEAC93CBB}" type="presParOf" srcId="{0DDCE85A-297E-46F7-9595-6DD8BE4E7C17}" destId="{B8EBC041-222B-4A9C-88D1-87FDA3D70432}" srcOrd="0" destOrd="0" presId="urn:microsoft.com/office/officeart/2005/8/layout/default"/>
    <dgm:cxn modelId="{AD31561A-A01E-4EBA-BBD5-6A62B9B2B322}" type="presParOf" srcId="{0DDCE85A-297E-46F7-9595-6DD8BE4E7C17}" destId="{25638243-DA96-4920-9589-844F9235A8E9}" srcOrd="1" destOrd="0" presId="urn:microsoft.com/office/officeart/2005/8/layout/default"/>
    <dgm:cxn modelId="{C3D04481-63B4-4017-925E-0918DE4B0B88}" type="presParOf" srcId="{0DDCE85A-297E-46F7-9595-6DD8BE4E7C17}" destId="{033C96C8-5686-4DD3-874D-27EA76C39F38}" srcOrd="2" destOrd="0" presId="urn:microsoft.com/office/officeart/2005/8/layout/default"/>
    <dgm:cxn modelId="{7C0EFED4-35E0-4DE0-8300-97C26FF67EFA}" type="presParOf" srcId="{0DDCE85A-297E-46F7-9595-6DD8BE4E7C17}" destId="{07A362E1-EC4E-4973-9033-C3307129C507}" srcOrd="3" destOrd="0" presId="urn:microsoft.com/office/officeart/2005/8/layout/default"/>
    <dgm:cxn modelId="{D97D2D62-BA33-4B46-A983-136EC04252B2}" type="presParOf" srcId="{0DDCE85A-297E-46F7-9595-6DD8BE4E7C17}" destId="{911BDBAB-A0C7-4B35-A909-097BC5485B6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FD1E238-E08C-40C6-A1E8-C8AEB4D1F7E1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C67B11-2DC7-4F78-98AD-5A393B38ED7B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Zákaz vjezdu všech vozidel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797F3696-2140-4780-B33F-5DFD8F5B6A76}" type="parTrans" cxnId="{EB911518-7C1A-4F56-B29F-28E6A32BE770}">
      <dgm:prSet/>
      <dgm:spPr/>
      <dgm:t>
        <a:bodyPr/>
        <a:lstStyle/>
        <a:p>
          <a:endParaRPr lang="cs-CZ"/>
        </a:p>
      </dgm:t>
    </dgm:pt>
    <dgm:pt modelId="{8A7359B0-3041-485B-90EE-D56955F2EBB8}" type="sibTrans" cxnId="{EB911518-7C1A-4F56-B29F-28E6A32BE770}">
      <dgm:prSet/>
      <dgm:spPr/>
      <dgm:t>
        <a:bodyPr/>
        <a:lstStyle/>
        <a:p>
          <a:endParaRPr lang="cs-CZ"/>
        </a:p>
      </dgm:t>
    </dgm:pt>
    <dgm:pt modelId="{30A322B4-8D55-42CE-954B-1E51D6C70580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Zákaz vjezdu cyklistů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A42F8E43-7927-4BB1-9662-DBCB7CC6194C}" type="parTrans" cxnId="{CDC1C867-07C8-40BB-8845-F6B4383DF9F0}">
      <dgm:prSet/>
      <dgm:spPr/>
      <dgm:t>
        <a:bodyPr/>
        <a:lstStyle/>
        <a:p>
          <a:endParaRPr lang="cs-CZ"/>
        </a:p>
      </dgm:t>
    </dgm:pt>
    <dgm:pt modelId="{5A150155-1CD0-471A-A6F9-4E7A5C633F2F}" type="sibTrans" cxnId="{CDC1C867-07C8-40BB-8845-F6B4383DF9F0}">
      <dgm:prSet/>
      <dgm:spPr/>
      <dgm:t>
        <a:bodyPr/>
        <a:lstStyle/>
        <a:p>
          <a:endParaRPr lang="cs-CZ"/>
        </a:p>
      </dgm:t>
    </dgm:pt>
    <dgm:pt modelId="{A7B6A9F2-14EF-4BA5-A802-07563A47FBB2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Zákaz vstupu chodcům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F1E0635D-50E4-4AB0-AB89-E65B5FBB5A91}" type="parTrans" cxnId="{02435475-97C3-4101-9E0D-AC91B1F07DB3}">
      <dgm:prSet/>
      <dgm:spPr/>
      <dgm:t>
        <a:bodyPr/>
        <a:lstStyle/>
        <a:p>
          <a:endParaRPr lang="cs-CZ"/>
        </a:p>
      </dgm:t>
    </dgm:pt>
    <dgm:pt modelId="{E4DB5E57-15B2-489A-AC58-55E949D4F451}" type="sibTrans" cxnId="{02435475-97C3-4101-9E0D-AC91B1F07DB3}">
      <dgm:prSet/>
      <dgm:spPr/>
      <dgm:t>
        <a:bodyPr/>
        <a:lstStyle/>
        <a:p>
          <a:endParaRPr lang="cs-CZ"/>
        </a:p>
      </dgm:t>
    </dgm:pt>
    <dgm:pt modelId="{E499A7C0-5956-4436-A4F9-BEA2B4F25933}" type="pres">
      <dgm:prSet presAssocID="{DFD1E238-E08C-40C6-A1E8-C8AEB4D1F7E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CCE235-217A-4F15-885C-1E8E7B9B675D}" type="pres">
      <dgm:prSet presAssocID="{7EC67B11-2DC7-4F78-98AD-5A393B38ED7B}" presName="composite" presStyleCnt="0"/>
      <dgm:spPr/>
    </dgm:pt>
    <dgm:pt modelId="{77C1CC03-67FA-4FBA-A7BE-4B4EA8F7A6BE}" type="pres">
      <dgm:prSet presAssocID="{7EC67B11-2DC7-4F78-98AD-5A393B38ED7B}" presName="rect1" presStyleLbl="bgImgPlace1" presStyleIdx="0" presStyleCnt="3" custScaleY="109305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5006C63-CCE4-4E91-82C8-DDE611B0C199}" type="pres">
      <dgm:prSet presAssocID="{7EC67B11-2DC7-4F78-98AD-5A393B38ED7B}" presName="wedgeRectCallout1" presStyleLbl="node1" presStyleIdx="0" presStyleCnt="3" custLinFactNeighborX="-1131" custLinFactNeighborY="694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646D83-BEFB-4145-BCD8-8356EACE2E8C}" type="pres">
      <dgm:prSet presAssocID="{8A7359B0-3041-485B-90EE-D56955F2EBB8}" presName="sibTrans" presStyleCnt="0"/>
      <dgm:spPr/>
    </dgm:pt>
    <dgm:pt modelId="{6C3BEC67-2A95-4714-AAA9-8F8D1AC31B20}" type="pres">
      <dgm:prSet presAssocID="{30A322B4-8D55-42CE-954B-1E51D6C70580}" presName="composite" presStyleCnt="0"/>
      <dgm:spPr/>
    </dgm:pt>
    <dgm:pt modelId="{E697E78B-BA5E-4751-AC73-0B0397F11CF9}" type="pres">
      <dgm:prSet presAssocID="{30A322B4-8D55-42CE-954B-1E51D6C70580}" presName="rect1" presStyleLbl="bgImgPlace1" presStyleIdx="1" presStyleCnt="3" custScaleY="109305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7CE689A-B737-4843-9093-23FDE655B840}" type="pres">
      <dgm:prSet presAssocID="{30A322B4-8D55-42CE-954B-1E51D6C70580}" presName="wedgeRectCallout1" presStyleLbl="node1" presStyleIdx="1" presStyleCnt="3" custLinFactNeighborX="-1173" custLinFactNeighborY="694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F34A8B-1426-476A-8F18-4778C06F1939}" type="pres">
      <dgm:prSet presAssocID="{5A150155-1CD0-471A-A6F9-4E7A5C633F2F}" presName="sibTrans" presStyleCnt="0"/>
      <dgm:spPr/>
    </dgm:pt>
    <dgm:pt modelId="{9C2E1ADF-7ACB-4B84-A313-2337FB71FB77}" type="pres">
      <dgm:prSet presAssocID="{A7B6A9F2-14EF-4BA5-A802-07563A47FBB2}" presName="composite" presStyleCnt="0"/>
      <dgm:spPr/>
    </dgm:pt>
    <dgm:pt modelId="{16E8A176-A564-4366-9E09-13AB625E71CA}" type="pres">
      <dgm:prSet presAssocID="{A7B6A9F2-14EF-4BA5-A802-07563A47FBB2}" presName="rect1" presStyleLbl="bgImgPlace1" presStyleIdx="2" presStyleCnt="3" custScaleY="109305"/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7379EB5-2440-4975-9BA6-F852A692EEF4}" type="pres">
      <dgm:prSet presAssocID="{A7B6A9F2-14EF-4BA5-A802-07563A47FBB2}" presName="wedgeRectCallout1" presStyleLbl="node1" presStyleIdx="2" presStyleCnt="3" custLinFactNeighborX="-4850" custLinFactNeighborY="694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82292F-2998-4F45-8B9F-8120CB1F12B1}" type="presOf" srcId="{DFD1E238-E08C-40C6-A1E8-C8AEB4D1F7E1}" destId="{E499A7C0-5956-4436-A4F9-BEA2B4F25933}" srcOrd="0" destOrd="0" presId="urn:microsoft.com/office/officeart/2008/layout/BendingPictureCaptionList"/>
    <dgm:cxn modelId="{874584F1-B011-4CFA-A185-CBAE590FA6C8}" type="presOf" srcId="{7EC67B11-2DC7-4F78-98AD-5A393B38ED7B}" destId="{C5006C63-CCE4-4E91-82C8-DDE611B0C199}" srcOrd="0" destOrd="0" presId="urn:microsoft.com/office/officeart/2008/layout/BendingPictureCaptionList"/>
    <dgm:cxn modelId="{457CEC9E-BF4B-4A7D-9770-A88D350BA3E7}" type="presOf" srcId="{30A322B4-8D55-42CE-954B-1E51D6C70580}" destId="{B7CE689A-B737-4843-9093-23FDE655B840}" srcOrd="0" destOrd="0" presId="urn:microsoft.com/office/officeart/2008/layout/BendingPictureCaptionList"/>
    <dgm:cxn modelId="{EB911518-7C1A-4F56-B29F-28E6A32BE770}" srcId="{DFD1E238-E08C-40C6-A1E8-C8AEB4D1F7E1}" destId="{7EC67B11-2DC7-4F78-98AD-5A393B38ED7B}" srcOrd="0" destOrd="0" parTransId="{797F3696-2140-4780-B33F-5DFD8F5B6A76}" sibTransId="{8A7359B0-3041-485B-90EE-D56955F2EBB8}"/>
    <dgm:cxn modelId="{45B45169-F69E-48EF-9BCC-C736AC362A67}" type="presOf" srcId="{A7B6A9F2-14EF-4BA5-A802-07563A47FBB2}" destId="{A7379EB5-2440-4975-9BA6-F852A692EEF4}" srcOrd="0" destOrd="0" presId="urn:microsoft.com/office/officeart/2008/layout/BendingPictureCaptionList"/>
    <dgm:cxn modelId="{02435475-97C3-4101-9E0D-AC91B1F07DB3}" srcId="{DFD1E238-E08C-40C6-A1E8-C8AEB4D1F7E1}" destId="{A7B6A9F2-14EF-4BA5-A802-07563A47FBB2}" srcOrd="2" destOrd="0" parTransId="{F1E0635D-50E4-4AB0-AB89-E65B5FBB5A91}" sibTransId="{E4DB5E57-15B2-489A-AC58-55E949D4F451}"/>
    <dgm:cxn modelId="{CDC1C867-07C8-40BB-8845-F6B4383DF9F0}" srcId="{DFD1E238-E08C-40C6-A1E8-C8AEB4D1F7E1}" destId="{30A322B4-8D55-42CE-954B-1E51D6C70580}" srcOrd="1" destOrd="0" parTransId="{A42F8E43-7927-4BB1-9662-DBCB7CC6194C}" sibTransId="{5A150155-1CD0-471A-A6F9-4E7A5C633F2F}"/>
    <dgm:cxn modelId="{91CB144D-BB0A-467C-B52C-059163E300BD}" type="presParOf" srcId="{E499A7C0-5956-4436-A4F9-BEA2B4F25933}" destId="{C8CCE235-217A-4F15-885C-1E8E7B9B675D}" srcOrd="0" destOrd="0" presId="urn:microsoft.com/office/officeart/2008/layout/BendingPictureCaptionList"/>
    <dgm:cxn modelId="{6B2A643B-21C2-4E2F-B736-C3BF9FE5DBCA}" type="presParOf" srcId="{C8CCE235-217A-4F15-885C-1E8E7B9B675D}" destId="{77C1CC03-67FA-4FBA-A7BE-4B4EA8F7A6BE}" srcOrd="0" destOrd="0" presId="urn:microsoft.com/office/officeart/2008/layout/BendingPictureCaptionList"/>
    <dgm:cxn modelId="{750D82D2-4738-4FB9-96C2-FACDF71A8837}" type="presParOf" srcId="{C8CCE235-217A-4F15-885C-1E8E7B9B675D}" destId="{C5006C63-CCE4-4E91-82C8-DDE611B0C199}" srcOrd="1" destOrd="0" presId="urn:microsoft.com/office/officeart/2008/layout/BendingPictureCaptionList"/>
    <dgm:cxn modelId="{19DEB16A-0B1D-4A95-A260-AEA7FA2D8508}" type="presParOf" srcId="{E499A7C0-5956-4436-A4F9-BEA2B4F25933}" destId="{DA646D83-BEFB-4145-BCD8-8356EACE2E8C}" srcOrd="1" destOrd="0" presId="urn:microsoft.com/office/officeart/2008/layout/BendingPictureCaptionList"/>
    <dgm:cxn modelId="{99292693-BA90-493E-ADD3-46A236F2758B}" type="presParOf" srcId="{E499A7C0-5956-4436-A4F9-BEA2B4F25933}" destId="{6C3BEC67-2A95-4714-AAA9-8F8D1AC31B20}" srcOrd="2" destOrd="0" presId="urn:microsoft.com/office/officeart/2008/layout/BendingPictureCaptionList"/>
    <dgm:cxn modelId="{E3166B67-802F-4A05-936C-F1DAD17CB4BF}" type="presParOf" srcId="{6C3BEC67-2A95-4714-AAA9-8F8D1AC31B20}" destId="{E697E78B-BA5E-4751-AC73-0B0397F11CF9}" srcOrd="0" destOrd="0" presId="urn:microsoft.com/office/officeart/2008/layout/BendingPictureCaptionList"/>
    <dgm:cxn modelId="{06DD1C02-1E03-471D-A165-9D7CF63D2B84}" type="presParOf" srcId="{6C3BEC67-2A95-4714-AAA9-8F8D1AC31B20}" destId="{B7CE689A-B737-4843-9093-23FDE655B840}" srcOrd="1" destOrd="0" presId="urn:microsoft.com/office/officeart/2008/layout/BendingPictureCaptionList"/>
    <dgm:cxn modelId="{A8B8B371-68AB-4880-85FB-FA03CC1674A9}" type="presParOf" srcId="{E499A7C0-5956-4436-A4F9-BEA2B4F25933}" destId="{7AF34A8B-1426-476A-8F18-4778C06F1939}" srcOrd="3" destOrd="0" presId="urn:microsoft.com/office/officeart/2008/layout/BendingPictureCaptionList"/>
    <dgm:cxn modelId="{285AD597-03D2-425E-A88A-E5D502C53A5B}" type="presParOf" srcId="{E499A7C0-5956-4436-A4F9-BEA2B4F25933}" destId="{9C2E1ADF-7ACB-4B84-A313-2337FB71FB77}" srcOrd="4" destOrd="0" presId="urn:microsoft.com/office/officeart/2008/layout/BendingPictureCaptionList"/>
    <dgm:cxn modelId="{C1700C75-867F-4DD1-9D2F-DC92C266E064}" type="presParOf" srcId="{9C2E1ADF-7ACB-4B84-A313-2337FB71FB77}" destId="{16E8A176-A564-4366-9E09-13AB625E71CA}" srcOrd="0" destOrd="0" presId="urn:microsoft.com/office/officeart/2008/layout/BendingPictureCaptionList"/>
    <dgm:cxn modelId="{3C56170D-3DA3-4519-B398-C8061B5B7EB2}" type="presParOf" srcId="{9C2E1ADF-7ACB-4B84-A313-2337FB71FB77}" destId="{A7379EB5-2440-4975-9BA6-F852A692EEF4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43DC066-AA54-44F7-A7EB-1EC92396C69F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BEA6A68-E530-457D-9056-F9721F6B4F09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Stop, dej přednost v jízdě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FFAA136C-BC87-4DCD-B32E-234CBECCCA73}" type="parTrans" cxnId="{1A4A518B-9858-4A9E-A6F8-71639A969811}">
      <dgm:prSet/>
      <dgm:spPr/>
      <dgm:t>
        <a:bodyPr/>
        <a:lstStyle/>
        <a:p>
          <a:endParaRPr lang="cs-CZ"/>
        </a:p>
      </dgm:t>
    </dgm:pt>
    <dgm:pt modelId="{D353F3F1-6F19-4BE8-A0F9-2155805F30EC}" type="sibTrans" cxnId="{1A4A518B-9858-4A9E-A6F8-71639A969811}">
      <dgm:prSet/>
      <dgm:spPr/>
      <dgm:t>
        <a:bodyPr/>
        <a:lstStyle/>
        <a:p>
          <a:endParaRPr lang="cs-CZ"/>
        </a:p>
      </dgm:t>
    </dgm:pt>
    <dgm:pt modelId="{88BEC6C3-F831-49B4-8A91-A7AB8EEF72B6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Dej přednost v jízdě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F6676D0C-B58E-450C-8E9C-56D5BE0C3A57}" type="parTrans" cxnId="{1B837239-50D7-48AF-A5A2-7A32F25E4053}">
      <dgm:prSet/>
      <dgm:spPr/>
      <dgm:t>
        <a:bodyPr/>
        <a:lstStyle/>
        <a:p>
          <a:endParaRPr lang="cs-CZ"/>
        </a:p>
      </dgm:t>
    </dgm:pt>
    <dgm:pt modelId="{D3700D35-5C7B-4418-ACFD-985BB7DAB27B}" type="sibTrans" cxnId="{1B837239-50D7-48AF-A5A2-7A32F25E4053}">
      <dgm:prSet/>
      <dgm:spPr/>
      <dgm:t>
        <a:bodyPr/>
        <a:lstStyle/>
        <a:p>
          <a:endParaRPr lang="cs-CZ"/>
        </a:p>
      </dgm:t>
    </dgm:pt>
    <dgm:pt modelId="{E4772375-5A05-463A-B18F-3FC5C105DDFF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Přikázaný směr jízdy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7664BBAC-352A-46CC-81A6-573141EFA984}" type="parTrans" cxnId="{414904C1-3DC8-4CD7-839D-44771FF118F4}">
      <dgm:prSet/>
      <dgm:spPr/>
      <dgm:t>
        <a:bodyPr/>
        <a:lstStyle/>
        <a:p>
          <a:endParaRPr lang="cs-CZ"/>
        </a:p>
      </dgm:t>
    </dgm:pt>
    <dgm:pt modelId="{8D484663-1118-4EEA-97CC-A0F1EC4E4C37}" type="sibTrans" cxnId="{414904C1-3DC8-4CD7-839D-44771FF118F4}">
      <dgm:prSet/>
      <dgm:spPr/>
      <dgm:t>
        <a:bodyPr/>
        <a:lstStyle/>
        <a:p>
          <a:endParaRPr lang="cs-CZ"/>
        </a:p>
      </dgm:t>
    </dgm:pt>
    <dgm:pt modelId="{227E18BD-1581-45AD-A90D-02CEF0FCF0E7}" type="pres">
      <dgm:prSet presAssocID="{C43DC066-AA54-44F7-A7EB-1EC92396C69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2DE166-E785-4065-BC9E-5F608BA2642B}" type="pres">
      <dgm:prSet presAssocID="{EBEA6A68-E530-457D-9056-F9721F6B4F09}" presName="composite" presStyleCnt="0"/>
      <dgm:spPr/>
    </dgm:pt>
    <dgm:pt modelId="{6938C7F1-619E-4AA9-9E49-54233A8ECB78}" type="pres">
      <dgm:prSet presAssocID="{EBEA6A68-E530-457D-9056-F9721F6B4F09}" presName="rect1" presStyleLbl="bgImgPlace1" presStyleIdx="0" presStyleCnt="3" custScaleY="109305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E6533D7-71E6-4192-A16E-84D16FDF6882}" type="pres">
      <dgm:prSet presAssocID="{EBEA6A68-E530-457D-9056-F9721F6B4F09}" presName="wedgeRectCallout1" presStyleLbl="node1" presStyleIdx="0" presStyleCnt="3" custScaleY="117720" custLinFactNeighborX="-1131" custLinFactNeighborY="711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6C5BB0-8DEE-4F13-BA4A-CD8D132E88A9}" type="pres">
      <dgm:prSet presAssocID="{D353F3F1-6F19-4BE8-A0F9-2155805F30EC}" presName="sibTrans" presStyleCnt="0"/>
      <dgm:spPr/>
    </dgm:pt>
    <dgm:pt modelId="{4C0F417C-722E-4C5D-A3AB-5F52C1CE06D9}" type="pres">
      <dgm:prSet presAssocID="{88BEC6C3-F831-49B4-8A91-A7AB8EEF72B6}" presName="composite" presStyleCnt="0"/>
      <dgm:spPr/>
    </dgm:pt>
    <dgm:pt modelId="{112CAB22-DC9E-42E4-A8E8-0E004E6B9B34}" type="pres">
      <dgm:prSet presAssocID="{88BEC6C3-F831-49B4-8A91-A7AB8EEF72B6}" presName="rect1" presStyleLbl="bgImgPlace1" presStyleIdx="1" presStyleCnt="3" custScaleY="109305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1450EED-9CD3-4781-BAB2-F87016D9E6BA}" type="pres">
      <dgm:prSet presAssocID="{88BEC6C3-F831-49B4-8A91-A7AB8EEF72B6}" presName="wedgeRectCallout1" presStyleLbl="node1" presStyleIdx="1" presStyleCnt="3" custScaleY="117720" custLinFactNeighborX="-1173" custLinFactNeighborY="711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3E6803-B09B-4C36-974C-F5356FE3EE32}" type="pres">
      <dgm:prSet presAssocID="{D3700D35-5C7B-4418-ACFD-985BB7DAB27B}" presName="sibTrans" presStyleCnt="0"/>
      <dgm:spPr/>
    </dgm:pt>
    <dgm:pt modelId="{FC094EC3-CCD6-45C9-9D8D-628D5E7DA8A6}" type="pres">
      <dgm:prSet presAssocID="{E4772375-5A05-463A-B18F-3FC5C105DDFF}" presName="composite" presStyleCnt="0"/>
      <dgm:spPr/>
    </dgm:pt>
    <dgm:pt modelId="{85CB26D2-8893-4C31-97F1-F3A1AD1B8FC4}" type="pres">
      <dgm:prSet presAssocID="{E4772375-5A05-463A-B18F-3FC5C105DDFF}" presName="rect1" presStyleLbl="bgImgPlace1" presStyleIdx="2" presStyleCnt="3" custScaleY="109305"/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B2496CB-31C1-4B16-B8B1-3CF60F40B9B3}" type="pres">
      <dgm:prSet presAssocID="{E4772375-5A05-463A-B18F-3FC5C105DDFF}" presName="wedgeRectCallout1" presStyleLbl="node1" presStyleIdx="2" presStyleCnt="3" custScaleY="117720" custLinFactNeighborX="-4850" custLinFactNeighborY="711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4904C1-3DC8-4CD7-839D-44771FF118F4}" srcId="{C43DC066-AA54-44F7-A7EB-1EC92396C69F}" destId="{E4772375-5A05-463A-B18F-3FC5C105DDFF}" srcOrd="2" destOrd="0" parTransId="{7664BBAC-352A-46CC-81A6-573141EFA984}" sibTransId="{8D484663-1118-4EEA-97CC-A0F1EC4E4C37}"/>
    <dgm:cxn modelId="{1B837239-50D7-48AF-A5A2-7A32F25E4053}" srcId="{C43DC066-AA54-44F7-A7EB-1EC92396C69F}" destId="{88BEC6C3-F831-49B4-8A91-A7AB8EEF72B6}" srcOrd="1" destOrd="0" parTransId="{F6676D0C-B58E-450C-8E9C-56D5BE0C3A57}" sibTransId="{D3700D35-5C7B-4418-ACFD-985BB7DAB27B}"/>
    <dgm:cxn modelId="{D94262D7-9F0B-4F8E-83D5-BFE25375B4E9}" type="presOf" srcId="{88BEC6C3-F831-49B4-8A91-A7AB8EEF72B6}" destId="{F1450EED-9CD3-4781-BAB2-F87016D9E6BA}" srcOrd="0" destOrd="0" presId="urn:microsoft.com/office/officeart/2008/layout/BendingPictureCaptionList"/>
    <dgm:cxn modelId="{1A4A518B-9858-4A9E-A6F8-71639A969811}" srcId="{C43DC066-AA54-44F7-A7EB-1EC92396C69F}" destId="{EBEA6A68-E530-457D-9056-F9721F6B4F09}" srcOrd="0" destOrd="0" parTransId="{FFAA136C-BC87-4DCD-B32E-234CBECCCA73}" sibTransId="{D353F3F1-6F19-4BE8-A0F9-2155805F30EC}"/>
    <dgm:cxn modelId="{91BB769B-0082-4E6D-B7B2-D61480257017}" type="presOf" srcId="{E4772375-5A05-463A-B18F-3FC5C105DDFF}" destId="{3B2496CB-31C1-4B16-B8B1-3CF60F40B9B3}" srcOrd="0" destOrd="0" presId="urn:microsoft.com/office/officeart/2008/layout/BendingPictureCaptionList"/>
    <dgm:cxn modelId="{954A4723-E27D-42D5-9875-BE48F25A67BC}" type="presOf" srcId="{C43DC066-AA54-44F7-A7EB-1EC92396C69F}" destId="{227E18BD-1581-45AD-A90D-02CEF0FCF0E7}" srcOrd="0" destOrd="0" presId="urn:microsoft.com/office/officeart/2008/layout/BendingPictureCaptionList"/>
    <dgm:cxn modelId="{50D36F5F-25DF-42B3-9FB2-F859F69938AA}" type="presOf" srcId="{EBEA6A68-E530-457D-9056-F9721F6B4F09}" destId="{6E6533D7-71E6-4192-A16E-84D16FDF6882}" srcOrd="0" destOrd="0" presId="urn:microsoft.com/office/officeart/2008/layout/BendingPictureCaptionList"/>
    <dgm:cxn modelId="{F4440724-4A5E-4C01-AA15-283A94E141E3}" type="presParOf" srcId="{227E18BD-1581-45AD-A90D-02CEF0FCF0E7}" destId="{512DE166-E785-4065-BC9E-5F608BA2642B}" srcOrd="0" destOrd="0" presId="urn:microsoft.com/office/officeart/2008/layout/BendingPictureCaptionList"/>
    <dgm:cxn modelId="{739A120C-4B10-467D-BC58-F7BEF04CB8C8}" type="presParOf" srcId="{512DE166-E785-4065-BC9E-5F608BA2642B}" destId="{6938C7F1-619E-4AA9-9E49-54233A8ECB78}" srcOrd="0" destOrd="0" presId="urn:microsoft.com/office/officeart/2008/layout/BendingPictureCaptionList"/>
    <dgm:cxn modelId="{87EAE050-D7C4-49E7-9478-2238FEC3B1E6}" type="presParOf" srcId="{512DE166-E785-4065-BC9E-5F608BA2642B}" destId="{6E6533D7-71E6-4192-A16E-84D16FDF6882}" srcOrd="1" destOrd="0" presId="urn:microsoft.com/office/officeart/2008/layout/BendingPictureCaptionList"/>
    <dgm:cxn modelId="{ABE33902-C093-4059-A713-AD9F73441A42}" type="presParOf" srcId="{227E18BD-1581-45AD-A90D-02CEF0FCF0E7}" destId="{AD6C5BB0-8DEE-4F13-BA4A-CD8D132E88A9}" srcOrd="1" destOrd="0" presId="urn:microsoft.com/office/officeart/2008/layout/BendingPictureCaptionList"/>
    <dgm:cxn modelId="{98089375-B6DB-4F78-9843-BD2F56332673}" type="presParOf" srcId="{227E18BD-1581-45AD-A90D-02CEF0FCF0E7}" destId="{4C0F417C-722E-4C5D-A3AB-5F52C1CE06D9}" srcOrd="2" destOrd="0" presId="urn:microsoft.com/office/officeart/2008/layout/BendingPictureCaptionList"/>
    <dgm:cxn modelId="{1F2F8433-EFDD-4119-B110-E9EB565DF443}" type="presParOf" srcId="{4C0F417C-722E-4C5D-A3AB-5F52C1CE06D9}" destId="{112CAB22-DC9E-42E4-A8E8-0E004E6B9B34}" srcOrd="0" destOrd="0" presId="urn:microsoft.com/office/officeart/2008/layout/BendingPictureCaptionList"/>
    <dgm:cxn modelId="{383DD541-D085-4426-ACD0-869167589F2A}" type="presParOf" srcId="{4C0F417C-722E-4C5D-A3AB-5F52C1CE06D9}" destId="{F1450EED-9CD3-4781-BAB2-F87016D9E6BA}" srcOrd="1" destOrd="0" presId="urn:microsoft.com/office/officeart/2008/layout/BendingPictureCaptionList"/>
    <dgm:cxn modelId="{AF0270FE-11D1-4C44-9E30-A78B840520B7}" type="presParOf" srcId="{227E18BD-1581-45AD-A90D-02CEF0FCF0E7}" destId="{513E6803-B09B-4C36-974C-F5356FE3EE32}" srcOrd="3" destOrd="0" presId="urn:microsoft.com/office/officeart/2008/layout/BendingPictureCaptionList"/>
    <dgm:cxn modelId="{97960D6C-31DA-47FD-8E27-662C0E5FEB95}" type="presParOf" srcId="{227E18BD-1581-45AD-A90D-02CEF0FCF0E7}" destId="{FC094EC3-CCD6-45C9-9D8D-628D5E7DA8A6}" srcOrd="4" destOrd="0" presId="urn:microsoft.com/office/officeart/2008/layout/BendingPictureCaptionList"/>
    <dgm:cxn modelId="{D63AE705-9C3A-426E-82B6-2863B353A0BF}" type="presParOf" srcId="{FC094EC3-CCD6-45C9-9D8D-628D5E7DA8A6}" destId="{85CB26D2-8893-4C31-97F1-F3A1AD1B8FC4}" srcOrd="0" destOrd="0" presId="urn:microsoft.com/office/officeart/2008/layout/BendingPictureCaptionList"/>
    <dgm:cxn modelId="{2842089B-4DBE-45C4-8B1F-0CAF0E3E6202}" type="presParOf" srcId="{FC094EC3-CCD6-45C9-9D8D-628D5E7DA8A6}" destId="{3B2496CB-31C1-4B16-B8B1-3CF60F40B9B3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B9A77D1-195A-4F83-8D73-644922ECB7F6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F7C937-B23C-4BCB-BC72-DC834F1BF4E1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Přechod pro chodce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1C80AD67-C1EF-4D31-BE48-D7A3A74A241C}" type="parTrans" cxnId="{28C70E31-F369-495F-80AE-2F8F46BAA13B}">
      <dgm:prSet/>
      <dgm:spPr/>
      <dgm:t>
        <a:bodyPr/>
        <a:lstStyle/>
        <a:p>
          <a:endParaRPr lang="cs-CZ"/>
        </a:p>
      </dgm:t>
    </dgm:pt>
    <dgm:pt modelId="{910EA5FB-51A4-4033-B0CA-571C6C36EEA8}" type="sibTrans" cxnId="{28C70E31-F369-495F-80AE-2F8F46BAA13B}">
      <dgm:prSet/>
      <dgm:spPr/>
      <dgm:t>
        <a:bodyPr/>
        <a:lstStyle/>
        <a:p>
          <a:endParaRPr lang="cs-CZ"/>
        </a:p>
      </dgm:t>
    </dgm:pt>
    <dgm:pt modelId="{01548D13-CB54-4363-A3BE-69F57863E4D1}">
      <dgm:prSet phldrT="[Text]" custT="1"/>
      <dgm:spPr/>
      <dgm:t>
        <a:bodyPr/>
        <a:lstStyle/>
        <a:p>
          <a:r>
            <a:rPr lang="cs-CZ" sz="2200" b="1" dirty="0" smtClean="0">
              <a:solidFill>
                <a:schemeClr val="accent4">
                  <a:lumMod val="50000"/>
                </a:schemeClr>
              </a:solidFill>
            </a:rPr>
            <a:t> N</a:t>
          </a:r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emocnice</a:t>
          </a:r>
          <a:r>
            <a:rPr lang="cs-CZ" sz="2200" b="1" dirty="0" smtClean="0">
              <a:solidFill>
                <a:schemeClr val="accent4">
                  <a:lumMod val="50000"/>
                </a:schemeClr>
              </a:solidFill>
            </a:rPr>
            <a:t> </a:t>
          </a:r>
          <a:endParaRPr lang="cs-CZ" sz="2200" b="1" dirty="0">
            <a:solidFill>
              <a:schemeClr val="accent4">
                <a:lumMod val="50000"/>
              </a:schemeClr>
            </a:solidFill>
          </a:endParaRPr>
        </a:p>
      </dgm:t>
    </dgm:pt>
    <dgm:pt modelId="{35BC8942-F4FA-4401-A23C-FD5565563A30}" type="parTrans" cxnId="{D82588B0-1E39-4EAA-B5A6-9FEEACE1C654}">
      <dgm:prSet/>
      <dgm:spPr/>
      <dgm:t>
        <a:bodyPr/>
        <a:lstStyle/>
        <a:p>
          <a:endParaRPr lang="cs-CZ"/>
        </a:p>
      </dgm:t>
    </dgm:pt>
    <dgm:pt modelId="{BF04527A-CF2C-4B22-B54F-D94675FDE1E1}" type="sibTrans" cxnId="{D82588B0-1E39-4EAA-B5A6-9FEEACE1C654}">
      <dgm:prSet/>
      <dgm:spPr/>
      <dgm:t>
        <a:bodyPr/>
        <a:lstStyle/>
        <a:p>
          <a:endParaRPr lang="cs-CZ"/>
        </a:p>
      </dgm:t>
    </dgm:pt>
    <dgm:pt modelId="{A610EF33-7F2D-41BF-A695-2FCD686E897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Slepá ulice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F636D2B-72F0-429F-8B52-402F4D54DADC}" type="parTrans" cxnId="{DE9F4EF1-C140-43EF-BCB3-15DBDC567206}">
      <dgm:prSet/>
      <dgm:spPr/>
      <dgm:t>
        <a:bodyPr/>
        <a:lstStyle/>
        <a:p>
          <a:endParaRPr lang="cs-CZ"/>
        </a:p>
      </dgm:t>
    </dgm:pt>
    <dgm:pt modelId="{E5DE491F-EB82-495B-B69B-345876D43498}" type="sibTrans" cxnId="{DE9F4EF1-C140-43EF-BCB3-15DBDC567206}">
      <dgm:prSet/>
      <dgm:spPr/>
      <dgm:t>
        <a:bodyPr/>
        <a:lstStyle/>
        <a:p>
          <a:endParaRPr lang="cs-CZ"/>
        </a:p>
      </dgm:t>
    </dgm:pt>
    <dgm:pt modelId="{A0E6369E-D202-4818-B4CE-5DB698474A75}" type="pres">
      <dgm:prSet presAssocID="{5B9A77D1-195A-4F83-8D73-644922ECB7F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81D93C-9927-4543-A5C2-109782DE3ADB}" type="pres">
      <dgm:prSet presAssocID="{B9F7C937-B23C-4BCB-BC72-DC834F1BF4E1}" presName="composite" presStyleCnt="0"/>
      <dgm:spPr/>
    </dgm:pt>
    <dgm:pt modelId="{8189BFFB-5B97-4A90-BDD6-7AC0C6E41C43}" type="pres">
      <dgm:prSet presAssocID="{B9F7C937-B23C-4BCB-BC72-DC834F1BF4E1}" presName="rect1" presStyleLbl="bgImgPlace1" presStyleIdx="0" presStyleCnt="3" custScaleY="117391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E667111-D63D-4244-8923-8838B12CD744}" type="pres">
      <dgm:prSet presAssocID="{B9F7C937-B23C-4BCB-BC72-DC834F1BF4E1}" presName="wedgeRectCallout1" presStyleLbl="node1" presStyleIdx="0" presStyleCnt="3" custLinFactNeighborX="-1131" custLinFactNeighborY="752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F22F75-D091-44B1-A0DD-C43EA7C530FF}" type="pres">
      <dgm:prSet presAssocID="{910EA5FB-51A4-4033-B0CA-571C6C36EEA8}" presName="sibTrans" presStyleCnt="0"/>
      <dgm:spPr/>
    </dgm:pt>
    <dgm:pt modelId="{6E91D731-5F5A-4C53-BB1A-576A3766C2C3}" type="pres">
      <dgm:prSet presAssocID="{01548D13-CB54-4363-A3BE-69F57863E4D1}" presName="composite" presStyleCnt="0"/>
      <dgm:spPr/>
    </dgm:pt>
    <dgm:pt modelId="{9FD4FBB2-15AC-464E-87BC-3CD26C0D9E83}" type="pres">
      <dgm:prSet presAssocID="{01548D13-CB54-4363-A3BE-69F57863E4D1}" presName="rect1" presStyleLbl="bgImgPlace1" presStyleIdx="1" presStyleCnt="3" custScaleY="12204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E4097D7-BBEF-4F94-A50E-66C4A7BA50DF}" type="pres">
      <dgm:prSet presAssocID="{01548D13-CB54-4363-A3BE-69F57863E4D1}" presName="wedgeRectCallout1" presStyleLbl="node1" presStyleIdx="1" presStyleCnt="3" custLinFactNeighborX="-4807" custLinFactNeighborY="834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9C23F1-E3FC-4AB5-BA72-3CCBBF2E937A}" type="pres">
      <dgm:prSet presAssocID="{BF04527A-CF2C-4B22-B54F-D94675FDE1E1}" presName="sibTrans" presStyleCnt="0"/>
      <dgm:spPr/>
    </dgm:pt>
    <dgm:pt modelId="{4FE9C6E2-A49D-4A78-BCFF-BAD7FA0D4330}" type="pres">
      <dgm:prSet presAssocID="{A610EF33-7F2D-41BF-A695-2FCD686E897C}" presName="composite" presStyleCnt="0"/>
      <dgm:spPr/>
    </dgm:pt>
    <dgm:pt modelId="{3120667A-D8DE-4914-8983-2CA0C35A004A}" type="pres">
      <dgm:prSet presAssocID="{A610EF33-7F2D-41BF-A695-2FCD686E897C}" presName="rect1" presStyleLbl="bgImgPlace1" presStyleIdx="2" presStyleCnt="3" custScaleY="117391"/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770CCB8-4EE5-40AE-92A8-DE2E3B0B4578}" type="pres">
      <dgm:prSet presAssocID="{A610EF33-7F2D-41BF-A695-2FCD686E897C}" presName="wedgeRectCallout1" presStyleLbl="node1" presStyleIdx="2" presStyleCnt="3" custLinFactNeighborX="-4850" custLinFactNeighborY="752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9F4EF1-C140-43EF-BCB3-15DBDC567206}" srcId="{5B9A77D1-195A-4F83-8D73-644922ECB7F6}" destId="{A610EF33-7F2D-41BF-A695-2FCD686E897C}" srcOrd="2" destOrd="0" parTransId="{BF636D2B-72F0-429F-8B52-402F4D54DADC}" sibTransId="{E5DE491F-EB82-495B-B69B-345876D43498}"/>
    <dgm:cxn modelId="{C93B5301-B15A-49FC-A596-2DAB0570B180}" type="presOf" srcId="{5B9A77D1-195A-4F83-8D73-644922ECB7F6}" destId="{A0E6369E-D202-4818-B4CE-5DB698474A75}" srcOrd="0" destOrd="0" presId="urn:microsoft.com/office/officeart/2008/layout/BendingPictureCaptionList"/>
    <dgm:cxn modelId="{2D8E8723-B0B5-49C1-95D5-D5CFCAA259CE}" type="presOf" srcId="{B9F7C937-B23C-4BCB-BC72-DC834F1BF4E1}" destId="{DE667111-D63D-4244-8923-8838B12CD744}" srcOrd="0" destOrd="0" presId="urn:microsoft.com/office/officeart/2008/layout/BendingPictureCaptionList"/>
    <dgm:cxn modelId="{28C70E31-F369-495F-80AE-2F8F46BAA13B}" srcId="{5B9A77D1-195A-4F83-8D73-644922ECB7F6}" destId="{B9F7C937-B23C-4BCB-BC72-DC834F1BF4E1}" srcOrd="0" destOrd="0" parTransId="{1C80AD67-C1EF-4D31-BE48-D7A3A74A241C}" sibTransId="{910EA5FB-51A4-4033-B0CA-571C6C36EEA8}"/>
    <dgm:cxn modelId="{D82588B0-1E39-4EAA-B5A6-9FEEACE1C654}" srcId="{5B9A77D1-195A-4F83-8D73-644922ECB7F6}" destId="{01548D13-CB54-4363-A3BE-69F57863E4D1}" srcOrd="1" destOrd="0" parTransId="{35BC8942-F4FA-4401-A23C-FD5565563A30}" sibTransId="{BF04527A-CF2C-4B22-B54F-D94675FDE1E1}"/>
    <dgm:cxn modelId="{6BC9E5D1-2EDA-4492-8C3B-F84392962232}" type="presOf" srcId="{A610EF33-7F2D-41BF-A695-2FCD686E897C}" destId="{0770CCB8-4EE5-40AE-92A8-DE2E3B0B4578}" srcOrd="0" destOrd="0" presId="urn:microsoft.com/office/officeart/2008/layout/BendingPictureCaptionList"/>
    <dgm:cxn modelId="{B23DD1DD-958F-416A-B3B9-33FC4FD76566}" type="presOf" srcId="{01548D13-CB54-4363-A3BE-69F57863E4D1}" destId="{1E4097D7-BBEF-4F94-A50E-66C4A7BA50DF}" srcOrd="0" destOrd="0" presId="urn:microsoft.com/office/officeart/2008/layout/BendingPictureCaptionList"/>
    <dgm:cxn modelId="{93935733-69CF-4524-ADEC-4815C651E989}" type="presParOf" srcId="{A0E6369E-D202-4818-B4CE-5DB698474A75}" destId="{2381D93C-9927-4543-A5C2-109782DE3ADB}" srcOrd="0" destOrd="0" presId="urn:microsoft.com/office/officeart/2008/layout/BendingPictureCaptionList"/>
    <dgm:cxn modelId="{8911ADC5-3A31-4B64-AA6D-09D74EFC8A2E}" type="presParOf" srcId="{2381D93C-9927-4543-A5C2-109782DE3ADB}" destId="{8189BFFB-5B97-4A90-BDD6-7AC0C6E41C43}" srcOrd="0" destOrd="0" presId="urn:microsoft.com/office/officeart/2008/layout/BendingPictureCaptionList"/>
    <dgm:cxn modelId="{F235F5AC-3B59-43BD-99C2-3CB470B72F71}" type="presParOf" srcId="{2381D93C-9927-4543-A5C2-109782DE3ADB}" destId="{DE667111-D63D-4244-8923-8838B12CD744}" srcOrd="1" destOrd="0" presId="urn:microsoft.com/office/officeart/2008/layout/BendingPictureCaptionList"/>
    <dgm:cxn modelId="{76E40D1D-D5E9-46F8-B2C5-6B2F3240FC9A}" type="presParOf" srcId="{A0E6369E-D202-4818-B4CE-5DB698474A75}" destId="{24F22F75-D091-44B1-A0DD-C43EA7C530FF}" srcOrd="1" destOrd="0" presId="urn:microsoft.com/office/officeart/2008/layout/BendingPictureCaptionList"/>
    <dgm:cxn modelId="{DC8E3ADB-649F-4703-94D6-67EE161E4710}" type="presParOf" srcId="{A0E6369E-D202-4818-B4CE-5DB698474A75}" destId="{6E91D731-5F5A-4C53-BB1A-576A3766C2C3}" srcOrd="2" destOrd="0" presId="urn:microsoft.com/office/officeart/2008/layout/BendingPictureCaptionList"/>
    <dgm:cxn modelId="{55B866FD-45BF-4417-8FCE-AACF36E609D0}" type="presParOf" srcId="{6E91D731-5F5A-4C53-BB1A-576A3766C2C3}" destId="{9FD4FBB2-15AC-464E-87BC-3CD26C0D9E83}" srcOrd="0" destOrd="0" presId="urn:microsoft.com/office/officeart/2008/layout/BendingPictureCaptionList"/>
    <dgm:cxn modelId="{EFD3443C-8CEE-4714-989A-3F66BC12F53A}" type="presParOf" srcId="{6E91D731-5F5A-4C53-BB1A-576A3766C2C3}" destId="{1E4097D7-BBEF-4F94-A50E-66C4A7BA50DF}" srcOrd="1" destOrd="0" presId="urn:microsoft.com/office/officeart/2008/layout/BendingPictureCaptionList"/>
    <dgm:cxn modelId="{A65B26F4-7BFD-4CA9-9A69-738E3D5CD002}" type="presParOf" srcId="{A0E6369E-D202-4818-B4CE-5DB698474A75}" destId="{6A9C23F1-E3FC-4AB5-BA72-3CCBBF2E937A}" srcOrd="3" destOrd="0" presId="urn:microsoft.com/office/officeart/2008/layout/BendingPictureCaptionList"/>
    <dgm:cxn modelId="{271C545F-29A8-4CA2-952D-C9CC37708F3F}" type="presParOf" srcId="{A0E6369E-D202-4818-B4CE-5DB698474A75}" destId="{4FE9C6E2-A49D-4A78-BCFF-BAD7FA0D4330}" srcOrd="4" destOrd="0" presId="urn:microsoft.com/office/officeart/2008/layout/BendingPictureCaptionList"/>
    <dgm:cxn modelId="{BB2BBFCD-9731-415D-B0B4-5CA5AB9AD440}" type="presParOf" srcId="{4FE9C6E2-A49D-4A78-BCFF-BAD7FA0D4330}" destId="{3120667A-D8DE-4914-8983-2CA0C35A004A}" srcOrd="0" destOrd="0" presId="urn:microsoft.com/office/officeart/2008/layout/BendingPictureCaptionList"/>
    <dgm:cxn modelId="{83E52AB5-E738-4DF4-8460-22ED9022BB4B}" type="presParOf" srcId="{4FE9C6E2-A49D-4A78-BCFF-BAD7FA0D4330}" destId="{0770CCB8-4EE5-40AE-92A8-DE2E3B0B4578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B57675A-DAE9-4A7F-9683-2A09976ADB96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C80EF8-D2AF-4995-BED8-AA745C8CC40C}">
      <dgm:prSet phldrT="[Text]" phldr="1"/>
      <dgm:spPr/>
      <dgm:t>
        <a:bodyPr/>
        <a:lstStyle/>
        <a:p>
          <a:endParaRPr lang="cs-CZ" i="1" dirty="0"/>
        </a:p>
      </dgm:t>
    </dgm:pt>
    <dgm:pt modelId="{6918B664-14C8-43C8-9F31-FF03E7D1344E}" type="parTrans" cxnId="{BF6EEE5F-9319-4536-B83C-8E06FFCB6C7E}">
      <dgm:prSet/>
      <dgm:spPr/>
      <dgm:t>
        <a:bodyPr/>
        <a:lstStyle/>
        <a:p>
          <a:endParaRPr lang="cs-CZ"/>
        </a:p>
      </dgm:t>
    </dgm:pt>
    <dgm:pt modelId="{BCD45A4F-CBE4-45FB-B5DD-E7F09C267502}" type="sibTrans" cxnId="{BF6EEE5F-9319-4536-B83C-8E06FFCB6C7E}">
      <dgm:prSet/>
      <dgm:spPr/>
      <dgm:t>
        <a:bodyPr/>
        <a:lstStyle/>
        <a:p>
          <a:endParaRPr lang="cs-CZ"/>
        </a:p>
      </dgm:t>
    </dgm:pt>
    <dgm:pt modelId="{E767B36B-0BA8-4E79-8882-F6E521C43C56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Víš, kdy budeš přecházet?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6A1F4C3C-AD15-45A1-88BF-0A1140DA1F6A}" type="sibTrans" cxnId="{8B9AADF0-083B-4328-92B4-9F75009823CD}">
      <dgm:prSet/>
      <dgm:spPr/>
      <dgm:t>
        <a:bodyPr/>
        <a:lstStyle/>
        <a:p>
          <a:endParaRPr lang="cs-CZ"/>
        </a:p>
      </dgm:t>
    </dgm:pt>
    <dgm:pt modelId="{B3DF612E-6EB9-47AF-BE0F-2E6F3354EC6B}" type="parTrans" cxnId="{8B9AADF0-083B-4328-92B4-9F75009823CD}">
      <dgm:prSet/>
      <dgm:spPr/>
      <dgm:t>
        <a:bodyPr/>
        <a:lstStyle/>
        <a:p>
          <a:endParaRPr lang="cs-CZ"/>
        </a:p>
      </dgm:t>
    </dgm:pt>
    <dgm:pt modelId="{FC6E19E1-7D12-437E-97CD-12C393B39D89}" type="pres">
      <dgm:prSet presAssocID="{EB57675A-DAE9-4A7F-9683-2A09976ADB96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4C347413-87CB-4005-BB6A-61A3BA42947E}" type="pres">
      <dgm:prSet presAssocID="{29C80EF8-D2AF-4995-BED8-AA745C8CC40C}" presName="composite" presStyleCnt="0"/>
      <dgm:spPr/>
    </dgm:pt>
    <dgm:pt modelId="{85E82DD3-A2BB-401B-999A-C89C53BDB8D2}" type="pres">
      <dgm:prSet presAssocID="{29C80EF8-D2AF-4995-BED8-AA745C8CC40C}" presName="Image" presStyleLbl="bgShp" presStyleIdx="0" presStyleCnt="2" custScaleY="108769" custLinFactNeighborX="-30111" custLinFactNeighborY="735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801D19C2-D736-47FF-8561-380510D5EBC2}" type="pres">
      <dgm:prSet presAssocID="{29C80EF8-D2AF-4995-BED8-AA745C8CC40C}" presName="Parent" presStyleLbl="node0" presStyleIdx="0" presStyleCnt="2" custFlipVert="0" custFlipHor="0" custScaleX="3240" custScaleY="11903" custLinFactNeighborX="-1896" custLinFactNeighborY="620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C2D777-85F2-40F8-B1E7-CAD69F1A3C71}" type="pres">
      <dgm:prSet presAssocID="{BCD45A4F-CBE4-45FB-B5DD-E7F09C267502}" presName="sibTrans" presStyleCnt="0"/>
      <dgm:spPr/>
    </dgm:pt>
    <dgm:pt modelId="{48732819-B258-4FA2-A3F2-497036600360}" type="pres">
      <dgm:prSet presAssocID="{E767B36B-0BA8-4E79-8882-F6E521C43C56}" presName="composite" presStyleCnt="0"/>
      <dgm:spPr/>
    </dgm:pt>
    <dgm:pt modelId="{DF714424-2F04-42F3-8B86-5F3EE9C2FCD6}" type="pres">
      <dgm:prSet presAssocID="{E767B36B-0BA8-4E79-8882-F6E521C43C56}" presName="Image" presStyleLbl="bgShp" presStyleIdx="1" presStyleCnt="2" custScaleY="110576" custLinFactNeighborX="-27731" custLinFactNeighborY="-19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A1B7FD9-F384-4EC9-9C59-053A9DBACCF5}" type="pres">
      <dgm:prSet presAssocID="{E767B36B-0BA8-4E79-8882-F6E521C43C56}" presName="Parent" presStyleLbl="node0" presStyleIdx="1" presStyleCnt="2" custScaleY="203582" custLinFactNeighborX="39782" custLinFactNeighborY="-166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9AADF0-083B-4328-92B4-9F75009823CD}" srcId="{EB57675A-DAE9-4A7F-9683-2A09976ADB96}" destId="{E767B36B-0BA8-4E79-8882-F6E521C43C56}" srcOrd="1" destOrd="0" parTransId="{B3DF612E-6EB9-47AF-BE0F-2E6F3354EC6B}" sibTransId="{6A1F4C3C-AD15-45A1-88BF-0A1140DA1F6A}"/>
    <dgm:cxn modelId="{A4AAE24D-91A6-4DE2-ADDB-696BB3162552}" type="presOf" srcId="{E767B36B-0BA8-4E79-8882-F6E521C43C56}" destId="{4A1B7FD9-F384-4EC9-9C59-053A9DBACCF5}" srcOrd="0" destOrd="0" presId="urn:microsoft.com/office/officeart/2008/layout/BendingPictureCaption"/>
    <dgm:cxn modelId="{64447678-7444-4E87-B1E4-85720C466AC3}" type="presOf" srcId="{29C80EF8-D2AF-4995-BED8-AA745C8CC40C}" destId="{801D19C2-D736-47FF-8561-380510D5EBC2}" srcOrd="0" destOrd="0" presId="urn:microsoft.com/office/officeart/2008/layout/BendingPictureCaption"/>
    <dgm:cxn modelId="{C2481EC7-A49F-4771-BF81-9F6AFB04119D}" type="presOf" srcId="{EB57675A-DAE9-4A7F-9683-2A09976ADB96}" destId="{FC6E19E1-7D12-437E-97CD-12C393B39D89}" srcOrd="0" destOrd="0" presId="urn:microsoft.com/office/officeart/2008/layout/BendingPictureCaption"/>
    <dgm:cxn modelId="{BF6EEE5F-9319-4536-B83C-8E06FFCB6C7E}" srcId="{EB57675A-DAE9-4A7F-9683-2A09976ADB96}" destId="{29C80EF8-D2AF-4995-BED8-AA745C8CC40C}" srcOrd="0" destOrd="0" parTransId="{6918B664-14C8-43C8-9F31-FF03E7D1344E}" sibTransId="{BCD45A4F-CBE4-45FB-B5DD-E7F09C267502}"/>
    <dgm:cxn modelId="{E9E15A81-7D18-4792-98B8-E65F4376FCDD}" type="presParOf" srcId="{FC6E19E1-7D12-437E-97CD-12C393B39D89}" destId="{4C347413-87CB-4005-BB6A-61A3BA42947E}" srcOrd="0" destOrd="0" presId="urn:microsoft.com/office/officeart/2008/layout/BendingPictureCaption"/>
    <dgm:cxn modelId="{3D54AFE0-42E1-4E05-87C9-B30A30CD1043}" type="presParOf" srcId="{4C347413-87CB-4005-BB6A-61A3BA42947E}" destId="{85E82DD3-A2BB-401B-999A-C89C53BDB8D2}" srcOrd="0" destOrd="0" presId="urn:microsoft.com/office/officeart/2008/layout/BendingPictureCaption"/>
    <dgm:cxn modelId="{BBEC6B04-7B49-4592-B663-1895F59FC661}" type="presParOf" srcId="{4C347413-87CB-4005-BB6A-61A3BA42947E}" destId="{801D19C2-D736-47FF-8561-380510D5EBC2}" srcOrd="1" destOrd="0" presId="urn:microsoft.com/office/officeart/2008/layout/BendingPictureCaption"/>
    <dgm:cxn modelId="{AE02FAC4-9202-42BC-B296-E5EF0FBB76BC}" type="presParOf" srcId="{FC6E19E1-7D12-437E-97CD-12C393B39D89}" destId="{88C2D777-85F2-40F8-B1E7-CAD69F1A3C71}" srcOrd="1" destOrd="0" presId="urn:microsoft.com/office/officeart/2008/layout/BendingPictureCaption"/>
    <dgm:cxn modelId="{1AB0D47D-22F9-41A4-A988-038135B25CB7}" type="presParOf" srcId="{FC6E19E1-7D12-437E-97CD-12C393B39D89}" destId="{48732819-B258-4FA2-A3F2-497036600360}" srcOrd="2" destOrd="0" presId="urn:microsoft.com/office/officeart/2008/layout/BendingPictureCaption"/>
    <dgm:cxn modelId="{15877E4C-67E9-413E-B9B9-A94E4CA04129}" type="presParOf" srcId="{48732819-B258-4FA2-A3F2-497036600360}" destId="{DF714424-2F04-42F3-8B86-5F3EE9C2FCD6}" srcOrd="0" destOrd="0" presId="urn:microsoft.com/office/officeart/2008/layout/BendingPictureCaption"/>
    <dgm:cxn modelId="{03080847-C43B-405E-B7B6-20A83905BDBC}" type="presParOf" srcId="{48732819-B258-4FA2-A3F2-497036600360}" destId="{4A1B7FD9-F384-4EC9-9C59-053A9DBACCF5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915251D-B268-401D-9C77-3BD66B340BE1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4687DBF-3C6D-4A4E-B580-616B017E7A8A}">
      <dgm:prSet phldrT="[Text]" phldr="1"/>
      <dgm:spPr/>
      <dgm:t>
        <a:bodyPr/>
        <a:lstStyle/>
        <a:p>
          <a:endParaRPr lang="cs-CZ"/>
        </a:p>
      </dgm:t>
    </dgm:pt>
    <dgm:pt modelId="{49CC4346-A76F-48BE-A4C8-27C524EA4BB6}" type="parTrans" cxnId="{9CE0FEED-E77C-47C0-AC82-E51CA16E6FD5}">
      <dgm:prSet/>
      <dgm:spPr/>
      <dgm:t>
        <a:bodyPr/>
        <a:lstStyle/>
        <a:p>
          <a:endParaRPr lang="cs-CZ"/>
        </a:p>
      </dgm:t>
    </dgm:pt>
    <dgm:pt modelId="{32804751-140A-4035-A67C-2B7343E61DB7}" type="sibTrans" cxnId="{9CE0FEED-E77C-47C0-AC82-E51CA16E6FD5}">
      <dgm:prSet/>
      <dgm:spPr/>
      <dgm:t>
        <a:bodyPr/>
        <a:lstStyle/>
        <a:p>
          <a:endParaRPr lang="cs-CZ"/>
        </a:p>
      </dgm:t>
    </dgm:pt>
    <dgm:pt modelId="{5DCBA534-8A59-4DEB-A856-07DEF1C63B98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2">
                  <a:lumMod val="50000"/>
                </a:schemeClr>
              </a:solidFill>
            </a:rPr>
            <a:t>Víš, co znamenají barvy na semaforu pro řidiče?</a:t>
          </a:r>
          <a:endParaRPr lang="cs-CZ" sz="2000" b="1" dirty="0">
            <a:solidFill>
              <a:schemeClr val="accent2">
                <a:lumMod val="50000"/>
              </a:schemeClr>
            </a:solidFill>
          </a:endParaRPr>
        </a:p>
      </dgm:t>
    </dgm:pt>
    <dgm:pt modelId="{4BB0CF57-6B28-4565-8D40-89C85B49B817}" type="parTrans" cxnId="{0CADA47F-3A48-404F-A524-098CEF52CA23}">
      <dgm:prSet/>
      <dgm:spPr/>
      <dgm:t>
        <a:bodyPr/>
        <a:lstStyle/>
        <a:p>
          <a:endParaRPr lang="cs-CZ"/>
        </a:p>
      </dgm:t>
    </dgm:pt>
    <dgm:pt modelId="{1F1E9AFB-E9F3-4145-BE03-124894954646}" type="sibTrans" cxnId="{0CADA47F-3A48-404F-A524-098CEF52CA23}">
      <dgm:prSet/>
      <dgm:spPr/>
      <dgm:t>
        <a:bodyPr/>
        <a:lstStyle/>
        <a:p>
          <a:endParaRPr lang="cs-CZ"/>
        </a:p>
      </dgm:t>
    </dgm:pt>
    <dgm:pt modelId="{6835CFEC-EA9D-4FF2-A3C5-6F07F9FFD4AA}" type="pres">
      <dgm:prSet presAssocID="{B915251D-B268-401D-9C77-3BD66B340BE1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9A4B6E4A-DF2E-4BA9-B8ED-266C711677F6}" type="pres">
      <dgm:prSet presAssocID="{64687DBF-3C6D-4A4E-B580-616B017E7A8A}" presName="composite" presStyleCnt="0"/>
      <dgm:spPr/>
    </dgm:pt>
    <dgm:pt modelId="{0FF79833-9574-4CC6-9053-D15017B2510E}" type="pres">
      <dgm:prSet presAssocID="{64687DBF-3C6D-4A4E-B580-616B017E7A8A}" presName="ParentAccentShape" presStyleLbl="trBgShp" presStyleIdx="0" presStyleCnt="2"/>
      <dgm:spPr/>
    </dgm:pt>
    <dgm:pt modelId="{7C69B10C-8C82-430A-9320-BA31660FE3D5}" type="pres">
      <dgm:prSet presAssocID="{64687DBF-3C6D-4A4E-B580-616B017E7A8A}" presName="ParentText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829BB4-3D07-4C56-B88F-8FEBDE2E4D79}" type="pres">
      <dgm:prSet presAssocID="{64687DBF-3C6D-4A4E-B580-616B017E7A8A}" presName="ChildText" presStyleLbl="revTx" presStyleIdx="1" presStyleCnt="2" custScaleX="485392" custLinFactY="14267" custLinFactNeighborX="-43117" custLinFactNeighborY="100000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E28C41AC-BE9F-4C20-9DD8-6869D11E0C88}" type="pres">
      <dgm:prSet presAssocID="{64687DBF-3C6D-4A4E-B580-616B017E7A8A}" presName="ChildAccentShape" presStyleLbl="trBgShp" presStyleIdx="1" presStyleCnt="2"/>
      <dgm:spPr/>
    </dgm:pt>
    <dgm:pt modelId="{4CEF1B2C-91EE-44D9-8D0A-2F0F745DA062}" type="pres">
      <dgm:prSet presAssocID="{64687DBF-3C6D-4A4E-B580-616B017E7A8A}" presName="Image" presStyleLbl="alignImgPlace1" presStyleIdx="0" presStyleCnt="1" custScaleX="141734" custScaleY="240452" custLinFactNeighborX="66215" custLinFactNeighborY="-6288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6C7424E0-379E-4BF7-93D5-3DFCA36D9F5A}" type="presOf" srcId="{64687DBF-3C6D-4A4E-B580-616B017E7A8A}" destId="{7C69B10C-8C82-430A-9320-BA31660FE3D5}" srcOrd="0" destOrd="0" presId="urn:microsoft.com/office/officeart/2009/3/layout/SnapshotPictureList"/>
    <dgm:cxn modelId="{9CE0FEED-E77C-47C0-AC82-E51CA16E6FD5}" srcId="{B915251D-B268-401D-9C77-3BD66B340BE1}" destId="{64687DBF-3C6D-4A4E-B580-616B017E7A8A}" srcOrd="0" destOrd="0" parTransId="{49CC4346-A76F-48BE-A4C8-27C524EA4BB6}" sibTransId="{32804751-140A-4035-A67C-2B7343E61DB7}"/>
    <dgm:cxn modelId="{0E07593E-FFCC-469D-8906-26763F062C88}" type="presOf" srcId="{5DCBA534-8A59-4DEB-A856-07DEF1C63B98}" destId="{45829BB4-3D07-4C56-B88F-8FEBDE2E4D79}" srcOrd="0" destOrd="0" presId="urn:microsoft.com/office/officeart/2009/3/layout/SnapshotPictureList"/>
    <dgm:cxn modelId="{0CADA47F-3A48-404F-A524-098CEF52CA23}" srcId="{64687DBF-3C6D-4A4E-B580-616B017E7A8A}" destId="{5DCBA534-8A59-4DEB-A856-07DEF1C63B98}" srcOrd="0" destOrd="0" parTransId="{4BB0CF57-6B28-4565-8D40-89C85B49B817}" sibTransId="{1F1E9AFB-E9F3-4145-BE03-124894954646}"/>
    <dgm:cxn modelId="{6D94CD28-5EBE-4CFF-B8A0-0C92522007BD}" type="presOf" srcId="{B915251D-B268-401D-9C77-3BD66B340BE1}" destId="{6835CFEC-EA9D-4FF2-A3C5-6F07F9FFD4AA}" srcOrd="0" destOrd="0" presId="urn:microsoft.com/office/officeart/2009/3/layout/SnapshotPictureList"/>
    <dgm:cxn modelId="{4CD3024C-69DC-437D-B030-C7E575677F35}" type="presParOf" srcId="{6835CFEC-EA9D-4FF2-A3C5-6F07F9FFD4AA}" destId="{9A4B6E4A-DF2E-4BA9-B8ED-266C711677F6}" srcOrd="0" destOrd="0" presId="urn:microsoft.com/office/officeart/2009/3/layout/SnapshotPictureList"/>
    <dgm:cxn modelId="{FE07456C-6642-463F-83AA-4C96448339E1}" type="presParOf" srcId="{9A4B6E4A-DF2E-4BA9-B8ED-266C711677F6}" destId="{0FF79833-9574-4CC6-9053-D15017B2510E}" srcOrd="0" destOrd="0" presId="urn:microsoft.com/office/officeart/2009/3/layout/SnapshotPictureList"/>
    <dgm:cxn modelId="{4764D9C7-9F70-43EB-878C-C922A8CE773B}" type="presParOf" srcId="{9A4B6E4A-DF2E-4BA9-B8ED-266C711677F6}" destId="{7C69B10C-8C82-430A-9320-BA31660FE3D5}" srcOrd="1" destOrd="0" presId="urn:microsoft.com/office/officeart/2009/3/layout/SnapshotPictureList"/>
    <dgm:cxn modelId="{EEF26E13-C164-47D4-8E9C-1EBCA118383C}" type="presParOf" srcId="{9A4B6E4A-DF2E-4BA9-B8ED-266C711677F6}" destId="{45829BB4-3D07-4C56-B88F-8FEBDE2E4D79}" srcOrd="2" destOrd="0" presId="urn:microsoft.com/office/officeart/2009/3/layout/SnapshotPictureList"/>
    <dgm:cxn modelId="{F36CFAAC-F0CB-40FD-A327-16ABBCD9E19A}" type="presParOf" srcId="{9A4B6E4A-DF2E-4BA9-B8ED-266C711677F6}" destId="{E28C41AC-BE9F-4C20-9DD8-6869D11E0C88}" srcOrd="3" destOrd="0" presId="urn:microsoft.com/office/officeart/2009/3/layout/SnapshotPictureList"/>
    <dgm:cxn modelId="{6E34C51D-A737-412B-BB43-7CCE91DD7BF9}" type="presParOf" srcId="{9A4B6E4A-DF2E-4BA9-B8ED-266C711677F6}" destId="{4CEF1B2C-91EE-44D9-8D0A-2F0F745DA062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6DF80BA-8C6F-4567-A235-5EDF4367A34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830667-183C-431A-8FC7-881A4A9B1E8C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84CAEE6B-6BF5-4855-942A-DB91A13C1FBE}" type="parTrans" cxnId="{B78B7D8E-C68D-46A3-A79B-1DD5F2462D43}">
      <dgm:prSet/>
      <dgm:spPr/>
      <dgm:t>
        <a:bodyPr/>
        <a:lstStyle/>
        <a:p>
          <a:endParaRPr lang="cs-CZ"/>
        </a:p>
      </dgm:t>
    </dgm:pt>
    <dgm:pt modelId="{193ADD4E-7551-498F-9248-C244A8D8FC01}" type="sibTrans" cxnId="{B78B7D8E-C68D-46A3-A79B-1DD5F2462D43}">
      <dgm:prSet/>
      <dgm:spPr/>
      <dgm:t>
        <a:bodyPr/>
        <a:lstStyle/>
        <a:p>
          <a:endParaRPr lang="cs-CZ"/>
        </a:p>
      </dgm:t>
    </dgm:pt>
    <dgm:pt modelId="{DFBEC5B8-3B7E-4709-907F-8FE6A15644E0}">
      <dgm:prSet phldrT="[Text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9449C625-37F1-417F-A8E3-6A27A1CA95F6}" type="parTrans" cxnId="{4EDDB8B7-0364-48CA-8088-D486E66131D4}">
      <dgm:prSet/>
      <dgm:spPr/>
      <dgm:t>
        <a:bodyPr/>
        <a:lstStyle/>
        <a:p>
          <a:endParaRPr lang="cs-CZ"/>
        </a:p>
      </dgm:t>
    </dgm:pt>
    <dgm:pt modelId="{105CC9A0-CE78-45C3-A4F6-047A96F7AACF}" type="sibTrans" cxnId="{4EDDB8B7-0364-48CA-8088-D486E66131D4}">
      <dgm:prSet/>
      <dgm:spPr/>
      <dgm:t>
        <a:bodyPr/>
        <a:lstStyle/>
        <a:p>
          <a:endParaRPr lang="cs-CZ"/>
        </a:p>
      </dgm:t>
    </dgm:pt>
    <dgm:pt modelId="{B4034729-E11B-4362-B6F8-4872123F2B76}">
      <dgm:prSet phldrT="[Text]" phldr="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50AFE67C-524D-4DE3-B4C5-AAEEB47ECE23}" type="parTrans" cxnId="{58879527-0D66-4251-8B18-BBEDD6D8FC3E}">
      <dgm:prSet/>
      <dgm:spPr/>
      <dgm:t>
        <a:bodyPr/>
        <a:lstStyle/>
        <a:p>
          <a:endParaRPr lang="cs-CZ"/>
        </a:p>
      </dgm:t>
    </dgm:pt>
    <dgm:pt modelId="{2BEA2E89-FAFD-4BFD-A2FA-E97D705EA1C8}" type="sibTrans" cxnId="{58879527-0D66-4251-8B18-BBEDD6D8FC3E}">
      <dgm:prSet/>
      <dgm:spPr/>
      <dgm:t>
        <a:bodyPr/>
        <a:lstStyle/>
        <a:p>
          <a:endParaRPr lang="cs-CZ"/>
        </a:p>
      </dgm:t>
    </dgm:pt>
    <dgm:pt modelId="{39DB369C-11CC-4B7F-9262-AF0ED17FD0E2}">
      <dgm:prSet phldrT="[Text]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 dirty="0" smtClean="0"/>
        </a:p>
        <a:p>
          <a:endParaRPr lang="cs-CZ" dirty="0"/>
        </a:p>
      </dgm:t>
    </dgm:pt>
    <dgm:pt modelId="{6F27FB53-F76D-43B1-9312-2B27A71A8AB5}" type="parTrans" cxnId="{2813BB95-F3C7-40D5-9AAE-80F64A56EACE}">
      <dgm:prSet/>
      <dgm:spPr/>
      <dgm:t>
        <a:bodyPr/>
        <a:lstStyle/>
        <a:p>
          <a:endParaRPr lang="cs-CZ"/>
        </a:p>
      </dgm:t>
    </dgm:pt>
    <dgm:pt modelId="{C3618955-C3BF-4983-8509-DFD66DCAE381}" type="sibTrans" cxnId="{2813BB95-F3C7-40D5-9AAE-80F64A56EACE}">
      <dgm:prSet/>
      <dgm:spPr/>
      <dgm:t>
        <a:bodyPr/>
        <a:lstStyle/>
        <a:p>
          <a:endParaRPr lang="cs-CZ"/>
        </a:p>
      </dgm:t>
    </dgm:pt>
    <dgm:pt modelId="{E78F115F-3071-4BAA-B3A4-F117D9BF3DE8}">
      <dgm:prSet phldrT="[Text]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 dirty="0" smtClean="0"/>
        </a:p>
      </dgm:t>
    </dgm:pt>
    <dgm:pt modelId="{436AF6CC-E5F1-4889-B07B-98B4CC2A7F11}" type="sibTrans" cxnId="{FD96D5B5-0FB8-4537-AFCA-F7878CC31B3C}">
      <dgm:prSet/>
      <dgm:spPr/>
      <dgm:t>
        <a:bodyPr/>
        <a:lstStyle/>
        <a:p>
          <a:endParaRPr lang="cs-CZ"/>
        </a:p>
      </dgm:t>
    </dgm:pt>
    <dgm:pt modelId="{FD45A57B-F836-45B5-99A3-FB352F00C128}" type="parTrans" cxnId="{FD96D5B5-0FB8-4537-AFCA-F7878CC31B3C}">
      <dgm:prSet/>
      <dgm:spPr/>
      <dgm:t>
        <a:bodyPr/>
        <a:lstStyle/>
        <a:p>
          <a:endParaRPr lang="cs-CZ"/>
        </a:p>
      </dgm:t>
    </dgm:pt>
    <dgm:pt modelId="{8E6833FB-E443-4722-A09E-1F7C329B6C84}">
      <dgm:prSet phldrT="[Text]" phldr="1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3BD2A0C2-995D-4A02-B1A8-1701113EFC7E}" type="sibTrans" cxnId="{7157F86C-555B-413C-AD7A-93D7C7F895E7}">
      <dgm:prSet/>
      <dgm:spPr/>
      <dgm:t>
        <a:bodyPr/>
        <a:lstStyle/>
        <a:p>
          <a:endParaRPr lang="cs-CZ"/>
        </a:p>
      </dgm:t>
    </dgm:pt>
    <dgm:pt modelId="{64F83862-A2E6-49C3-AA76-8441B66A5E11}" type="parTrans" cxnId="{7157F86C-555B-413C-AD7A-93D7C7F895E7}">
      <dgm:prSet/>
      <dgm:spPr/>
      <dgm:t>
        <a:bodyPr/>
        <a:lstStyle/>
        <a:p>
          <a:endParaRPr lang="cs-CZ"/>
        </a:p>
      </dgm:t>
    </dgm:pt>
    <dgm:pt modelId="{F3D40322-58A1-4DC4-8C20-D27B0D81C416}" type="pres">
      <dgm:prSet presAssocID="{96DF80BA-8C6F-4567-A235-5EDF4367A34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890972-244D-4897-B2AA-95F563F29C3E}" type="pres">
      <dgm:prSet presAssocID="{EF830667-183C-431A-8FC7-881A4A9B1E8C}" presName="node" presStyleLbl="node1" presStyleIdx="0" presStyleCnt="6" custScaleY="1270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57D326-8684-45F6-BE67-63D2B10177F6}" type="pres">
      <dgm:prSet presAssocID="{193ADD4E-7551-498F-9248-C244A8D8FC01}" presName="sibTrans" presStyleCnt="0"/>
      <dgm:spPr/>
    </dgm:pt>
    <dgm:pt modelId="{C4BA1958-EE3A-4D69-BA9F-DD49695AA105}" type="pres">
      <dgm:prSet presAssocID="{DFBEC5B8-3B7E-4709-907F-8FE6A15644E0}" presName="node" presStyleLbl="node1" presStyleIdx="1" presStyleCnt="6" custScaleY="1270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F07BA0-CBDB-4C18-AB5C-91573F7504A4}" type="pres">
      <dgm:prSet presAssocID="{105CC9A0-CE78-45C3-A4F6-047A96F7AACF}" presName="sibTrans" presStyleCnt="0"/>
      <dgm:spPr/>
    </dgm:pt>
    <dgm:pt modelId="{B59DBDD3-1EEB-42BA-B484-2CA2E2AFC7FE}" type="pres">
      <dgm:prSet presAssocID="{8E6833FB-E443-4722-A09E-1F7C329B6C84}" presName="node" presStyleLbl="node1" presStyleIdx="2" presStyleCnt="6" custScaleY="1270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5A6778-CAC3-4EF0-BDE7-893EEFACE265}" type="pres">
      <dgm:prSet presAssocID="{3BD2A0C2-995D-4A02-B1A8-1701113EFC7E}" presName="sibTrans" presStyleCnt="0"/>
      <dgm:spPr/>
    </dgm:pt>
    <dgm:pt modelId="{5CE08419-476A-4B40-8175-6196D7526F2F}" type="pres">
      <dgm:prSet presAssocID="{B4034729-E11B-4362-B6F8-4872123F2B76}" presName="node" presStyleLbl="node1" presStyleIdx="3" presStyleCnt="6" custScaleX="93455" custScaleY="1287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1583F0-D7A1-43BA-B074-3BD85F132B9F}" type="pres">
      <dgm:prSet presAssocID="{2BEA2E89-FAFD-4BFD-A2FA-E97D705EA1C8}" presName="sibTrans" presStyleCnt="0"/>
      <dgm:spPr/>
    </dgm:pt>
    <dgm:pt modelId="{D959F551-C891-4D25-9D09-5F4CACFA6094}" type="pres">
      <dgm:prSet presAssocID="{E78F115F-3071-4BAA-B3A4-F117D9BF3DE8}" presName="node" presStyleLbl="node1" presStyleIdx="4" presStyleCnt="6" custScaleX="93456" custScaleY="1287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CD2A78-AF05-4757-BF4A-47617706FE9C}" type="pres">
      <dgm:prSet presAssocID="{436AF6CC-E5F1-4889-B07B-98B4CC2A7F11}" presName="sibTrans" presStyleCnt="0"/>
      <dgm:spPr/>
    </dgm:pt>
    <dgm:pt modelId="{E6FB5F2B-F8A1-48C7-8254-AAD6CCA10A47}" type="pres">
      <dgm:prSet presAssocID="{39DB369C-11CC-4B7F-9262-AF0ED17FD0E2}" presName="node" presStyleLbl="node1" presStyleIdx="5" presStyleCnt="6" custScaleX="96949" custScaleY="118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4525AE-98A7-4EC4-A428-0698AF08CC5C}" type="presOf" srcId="{B4034729-E11B-4362-B6F8-4872123F2B76}" destId="{5CE08419-476A-4B40-8175-6196D7526F2F}" srcOrd="0" destOrd="0" presId="urn:microsoft.com/office/officeart/2005/8/layout/default"/>
    <dgm:cxn modelId="{4EDDB8B7-0364-48CA-8088-D486E66131D4}" srcId="{96DF80BA-8C6F-4567-A235-5EDF4367A34D}" destId="{DFBEC5B8-3B7E-4709-907F-8FE6A15644E0}" srcOrd="1" destOrd="0" parTransId="{9449C625-37F1-417F-A8E3-6A27A1CA95F6}" sibTransId="{105CC9A0-CE78-45C3-A4F6-047A96F7AACF}"/>
    <dgm:cxn modelId="{D698C108-7B0E-4DA6-B7D1-D5E9A2512D17}" type="presOf" srcId="{DFBEC5B8-3B7E-4709-907F-8FE6A15644E0}" destId="{C4BA1958-EE3A-4D69-BA9F-DD49695AA105}" srcOrd="0" destOrd="0" presId="urn:microsoft.com/office/officeart/2005/8/layout/default"/>
    <dgm:cxn modelId="{0AEB4896-2F08-4F5B-A9DD-F2C2A53906B9}" type="presOf" srcId="{EF830667-183C-431A-8FC7-881A4A9B1E8C}" destId="{EA890972-244D-4897-B2AA-95F563F29C3E}" srcOrd="0" destOrd="0" presId="urn:microsoft.com/office/officeart/2005/8/layout/default"/>
    <dgm:cxn modelId="{58879527-0D66-4251-8B18-BBEDD6D8FC3E}" srcId="{96DF80BA-8C6F-4567-A235-5EDF4367A34D}" destId="{B4034729-E11B-4362-B6F8-4872123F2B76}" srcOrd="3" destOrd="0" parTransId="{50AFE67C-524D-4DE3-B4C5-AAEEB47ECE23}" sibTransId="{2BEA2E89-FAFD-4BFD-A2FA-E97D705EA1C8}"/>
    <dgm:cxn modelId="{FD96D5B5-0FB8-4537-AFCA-F7878CC31B3C}" srcId="{96DF80BA-8C6F-4567-A235-5EDF4367A34D}" destId="{E78F115F-3071-4BAA-B3A4-F117D9BF3DE8}" srcOrd="4" destOrd="0" parTransId="{FD45A57B-F836-45B5-99A3-FB352F00C128}" sibTransId="{436AF6CC-E5F1-4889-B07B-98B4CC2A7F11}"/>
    <dgm:cxn modelId="{1E9DCB91-F4B5-4BE9-B175-A08CBCE855C7}" type="presOf" srcId="{8E6833FB-E443-4722-A09E-1F7C329B6C84}" destId="{B59DBDD3-1EEB-42BA-B484-2CA2E2AFC7FE}" srcOrd="0" destOrd="0" presId="urn:microsoft.com/office/officeart/2005/8/layout/default"/>
    <dgm:cxn modelId="{7157F86C-555B-413C-AD7A-93D7C7F895E7}" srcId="{96DF80BA-8C6F-4567-A235-5EDF4367A34D}" destId="{8E6833FB-E443-4722-A09E-1F7C329B6C84}" srcOrd="2" destOrd="0" parTransId="{64F83862-A2E6-49C3-AA76-8441B66A5E11}" sibTransId="{3BD2A0C2-995D-4A02-B1A8-1701113EFC7E}"/>
    <dgm:cxn modelId="{D0FA8B0A-DADF-4C1B-9699-D0474FA623D0}" type="presOf" srcId="{39DB369C-11CC-4B7F-9262-AF0ED17FD0E2}" destId="{E6FB5F2B-F8A1-48C7-8254-AAD6CCA10A47}" srcOrd="0" destOrd="0" presId="urn:microsoft.com/office/officeart/2005/8/layout/default"/>
    <dgm:cxn modelId="{B78B7D8E-C68D-46A3-A79B-1DD5F2462D43}" srcId="{96DF80BA-8C6F-4567-A235-5EDF4367A34D}" destId="{EF830667-183C-431A-8FC7-881A4A9B1E8C}" srcOrd="0" destOrd="0" parTransId="{84CAEE6B-6BF5-4855-942A-DB91A13C1FBE}" sibTransId="{193ADD4E-7551-498F-9248-C244A8D8FC01}"/>
    <dgm:cxn modelId="{2813BB95-F3C7-40D5-9AAE-80F64A56EACE}" srcId="{96DF80BA-8C6F-4567-A235-5EDF4367A34D}" destId="{39DB369C-11CC-4B7F-9262-AF0ED17FD0E2}" srcOrd="5" destOrd="0" parTransId="{6F27FB53-F76D-43B1-9312-2B27A71A8AB5}" sibTransId="{C3618955-C3BF-4983-8509-DFD66DCAE381}"/>
    <dgm:cxn modelId="{78E95D40-C7FD-46DA-8E41-34577B1124D5}" type="presOf" srcId="{E78F115F-3071-4BAA-B3A4-F117D9BF3DE8}" destId="{D959F551-C891-4D25-9D09-5F4CACFA6094}" srcOrd="0" destOrd="0" presId="urn:microsoft.com/office/officeart/2005/8/layout/default"/>
    <dgm:cxn modelId="{06E4961C-EAB8-453C-A172-152DC89F11D9}" type="presOf" srcId="{96DF80BA-8C6F-4567-A235-5EDF4367A34D}" destId="{F3D40322-58A1-4DC4-8C20-D27B0D81C416}" srcOrd="0" destOrd="0" presId="urn:microsoft.com/office/officeart/2005/8/layout/default"/>
    <dgm:cxn modelId="{95C86E02-C44F-45B3-9BAA-1F5A09BA7C25}" type="presParOf" srcId="{F3D40322-58A1-4DC4-8C20-D27B0D81C416}" destId="{EA890972-244D-4897-B2AA-95F563F29C3E}" srcOrd="0" destOrd="0" presId="urn:microsoft.com/office/officeart/2005/8/layout/default"/>
    <dgm:cxn modelId="{AFF68B11-6D53-49A8-9CAC-3B1A845FC900}" type="presParOf" srcId="{F3D40322-58A1-4DC4-8C20-D27B0D81C416}" destId="{5957D326-8684-45F6-BE67-63D2B10177F6}" srcOrd="1" destOrd="0" presId="urn:microsoft.com/office/officeart/2005/8/layout/default"/>
    <dgm:cxn modelId="{66E58893-4014-4F34-907B-C157F9D38E7B}" type="presParOf" srcId="{F3D40322-58A1-4DC4-8C20-D27B0D81C416}" destId="{C4BA1958-EE3A-4D69-BA9F-DD49695AA105}" srcOrd="2" destOrd="0" presId="urn:microsoft.com/office/officeart/2005/8/layout/default"/>
    <dgm:cxn modelId="{65F87204-A7A0-41FD-A04B-A8E766B59B69}" type="presParOf" srcId="{F3D40322-58A1-4DC4-8C20-D27B0D81C416}" destId="{5DF07BA0-CBDB-4C18-AB5C-91573F7504A4}" srcOrd="3" destOrd="0" presId="urn:microsoft.com/office/officeart/2005/8/layout/default"/>
    <dgm:cxn modelId="{8177A263-E58D-4A83-B4CE-4BF9338FDC82}" type="presParOf" srcId="{F3D40322-58A1-4DC4-8C20-D27B0D81C416}" destId="{B59DBDD3-1EEB-42BA-B484-2CA2E2AFC7FE}" srcOrd="4" destOrd="0" presId="urn:microsoft.com/office/officeart/2005/8/layout/default"/>
    <dgm:cxn modelId="{41256ADD-8C2D-4445-AC67-0220726A77C7}" type="presParOf" srcId="{F3D40322-58A1-4DC4-8C20-D27B0D81C416}" destId="{065A6778-CAC3-4EF0-BDE7-893EEFACE265}" srcOrd="5" destOrd="0" presId="urn:microsoft.com/office/officeart/2005/8/layout/default"/>
    <dgm:cxn modelId="{0A65F606-2A61-489F-8446-642025E7D8E4}" type="presParOf" srcId="{F3D40322-58A1-4DC4-8C20-D27B0D81C416}" destId="{5CE08419-476A-4B40-8175-6196D7526F2F}" srcOrd="6" destOrd="0" presId="urn:microsoft.com/office/officeart/2005/8/layout/default"/>
    <dgm:cxn modelId="{7620EB2E-6B26-48AD-B80A-0BE995D6732F}" type="presParOf" srcId="{F3D40322-58A1-4DC4-8C20-D27B0D81C416}" destId="{D51583F0-D7A1-43BA-B074-3BD85F132B9F}" srcOrd="7" destOrd="0" presId="urn:microsoft.com/office/officeart/2005/8/layout/default"/>
    <dgm:cxn modelId="{DFB2D1DD-B08D-45F0-BB59-5CF1A56740BD}" type="presParOf" srcId="{F3D40322-58A1-4DC4-8C20-D27B0D81C416}" destId="{D959F551-C891-4D25-9D09-5F4CACFA6094}" srcOrd="8" destOrd="0" presId="urn:microsoft.com/office/officeart/2005/8/layout/default"/>
    <dgm:cxn modelId="{A6AC9BE1-5E14-4506-85E2-F54189991DBF}" type="presParOf" srcId="{F3D40322-58A1-4DC4-8C20-D27B0D81C416}" destId="{9ACD2A78-AF05-4757-BF4A-47617706FE9C}" srcOrd="9" destOrd="0" presId="urn:microsoft.com/office/officeart/2005/8/layout/default"/>
    <dgm:cxn modelId="{A50D80F6-0BEE-48CD-BA80-C1755E34F5E2}" type="presParOf" srcId="{F3D40322-58A1-4DC4-8C20-D27B0D81C416}" destId="{E6FB5F2B-F8A1-48C7-8254-AAD6CCA10A4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1EC0D5-C62D-40EF-AAD3-C417EB74BFFE}">
      <dsp:nvSpPr>
        <dsp:cNvPr id="0" name=""/>
        <dsp:cNvSpPr/>
      </dsp:nvSpPr>
      <dsp:spPr>
        <a:xfrm>
          <a:off x="2252" y="799495"/>
          <a:ext cx="2085812" cy="245389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607CE9-EBFE-4889-BFF7-A219EAB1054C}">
      <dsp:nvSpPr>
        <dsp:cNvPr id="0" name=""/>
        <dsp:cNvSpPr/>
      </dsp:nvSpPr>
      <dsp:spPr>
        <a:xfrm>
          <a:off x="106543" y="897651"/>
          <a:ext cx="1877231" cy="1595033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D9E03C-E74B-4FC8-95C4-228B1A0A394A}">
      <dsp:nvSpPr>
        <dsp:cNvPr id="0" name=""/>
        <dsp:cNvSpPr/>
      </dsp:nvSpPr>
      <dsp:spPr>
        <a:xfrm>
          <a:off x="106543" y="2738093"/>
          <a:ext cx="1877231" cy="41714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chodec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06543" y="2738093"/>
        <a:ext cx="1877231" cy="417142"/>
      </dsp:txXfrm>
    </dsp:sp>
    <dsp:sp modelId="{0988448F-D5E8-4597-A28E-BEFECA564E53}">
      <dsp:nvSpPr>
        <dsp:cNvPr id="0" name=""/>
        <dsp:cNvSpPr/>
      </dsp:nvSpPr>
      <dsp:spPr>
        <a:xfrm>
          <a:off x="106543" y="2492684"/>
          <a:ext cx="1877231" cy="24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06543" y="2492684"/>
        <a:ext cx="1877231" cy="245409"/>
      </dsp:txXfrm>
    </dsp:sp>
    <dsp:sp modelId="{EC781F27-ABA0-4991-9759-607DA9922E17}">
      <dsp:nvSpPr>
        <dsp:cNvPr id="0" name=""/>
        <dsp:cNvSpPr/>
      </dsp:nvSpPr>
      <dsp:spPr>
        <a:xfrm>
          <a:off x="2519443" y="799495"/>
          <a:ext cx="2085812" cy="245389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761170-9433-42F5-BB2A-37BAB595BCE5}">
      <dsp:nvSpPr>
        <dsp:cNvPr id="0" name=""/>
        <dsp:cNvSpPr/>
      </dsp:nvSpPr>
      <dsp:spPr>
        <a:xfrm>
          <a:off x="2623734" y="897651"/>
          <a:ext cx="1877231" cy="1595033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ACD729-70CE-469E-9F94-0B410F2A5E2C}">
      <dsp:nvSpPr>
        <dsp:cNvPr id="0" name=""/>
        <dsp:cNvSpPr/>
      </dsp:nvSpPr>
      <dsp:spPr>
        <a:xfrm>
          <a:off x="2623734" y="2738093"/>
          <a:ext cx="1877231" cy="41714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cyklista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623734" y="2738093"/>
        <a:ext cx="1877231" cy="417142"/>
      </dsp:txXfrm>
    </dsp:sp>
    <dsp:sp modelId="{4704A509-D848-4341-86CF-A5E7330ECE42}">
      <dsp:nvSpPr>
        <dsp:cNvPr id="0" name=""/>
        <dsp:cNvSpPr/>
      </dsp:nvSpPr>
      <dsp:spPr>
        <a:xfrm>
          <a:off x="2623734" y="2492684"/>
          <a:ext cx="1877231" cy="24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623734" y="2492684"/>
        <a:ext cx="1877231" cy="245409"/>
      </dsp:txXfrm>
    </dsp:sp>
    <dsp:sp modelId="{5538B855-C4E9-48B7-9F90-B65971A34D14}">
      <dsp:nvSpPr>
        <dsp:cNvPr id="0" name=""/>
        <dsp:cNvSpPr/>
      </dsp:nvSpPr>
      <dsp:spPr>
        <a:xfrm>
          <a:off x="5036634" y="799495"/>
          <a:ext cx="2085812" cy="245389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7C1DC-8371-4553-9563-89FAC8A7F609}">
      <dsp:nvSpPr>
        <dsp:cNvPr id="0" name=""/>
        <dsp:cNvSpPr/>
      </dsp:nvSpPr>
      <dsp:spPr>
        <a:xfrm>
          <a:off x="5140925" y="897651"/>
          <a:ext cx="1877231" cy="1595033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A321A-CE4B-4BB3-8F6A-053298B914F0}">
      <dsp:nvSpPr>
        <dsp:cNvPr id="0" name=""/>
        <dsp:cNvSpPr/>
      </dsp:nvSpPr>
      <dsp:spPr>
        <a:xfrm>
          <a:off x="5140925" y="2738093"/>
          <a:ext cx="1877231" cy="41714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řidič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140925" y="2738093"/>
        <a:ext cx="1877231" cy="417142"/>
      </dsp:txXfrm>
    </dsp:sp>
    <dsp:sp modelId="{B63C7B0F-F2B6-4F32-9F8D-21EE87D09A45}">
      <dsp:nvSpPr>
        <dsp:cNvPr id="0" name=""/>
        <dsp:cNvSpPr/>
      </dsp:nvSpPr>
      <dsp:spPr>
        <a:xfrm>
          <a:off x="5140925" y="2492684"/>
          <a:ext cx="1877231" cy="24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5140925" y="2492684"/>
        <a:ext cx="1877231" cy="2454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008D02-A855-4E40-9F7C-60DD6AB82060}">
      <dsp:nvSpPr>
        <dsp:cNvPr id="0" name=""/>
        <dsp:cNvSpPr/>
      </dsp:nvSpPr>
      <dsp:spPr>
        <a:xfrm>
          <a:off x="6955132" y="645293"/>
          <a:ext cx="169567" cy="3138340"/>
        </a:xfrm>
        <a:prstGeom prst="rect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6597C6-062B-45FD-AD03-F086880EA426}">
      <dsp:nvSpPr>
        <dsp:cNvPr id="0" name=""/>
        <dsp:cNvSpPr/>
      </dsp:nvSpPr>
      <dsp:spPr>
        <a:xfrm>
          <a:off x="169567" y="645293"/>
          <a:ext cx="4410189" cy="3138340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52E107-CDE7-4F91-A9ED-531C91862904}">
      <dsp:nvSpPr>
        <dsp:cNvPr id="0" name=""/>
        <dsp:cNvSpPr/>
      </dsp:nvSpPr>
      <dsp:spPr>
        <a:xfrm>
          <a:off x="0" y="269254"/>
          <a:ext cx="4240621" cy="296859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1ADEFA-F7A1-4E01-AF4B-9730FD7002A4}">
      <dsp:nvSpPr>
        <dsp:cNvPr id="0" name=""/>
        <dsp:cNvSpPr/>
      </dsp:nvSpPr>
      <dsp:spPr>
        <a:xfrm>
          <a:off x="341985" y="3238904"/>
          <a:ext cx="4068203" cy="372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720" tIns="64770" rIns="17272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>
            <a:solidFill>
              <a:schemeClr val="accent4">
                <a:lumMod val="50000"/>
              </a:schemeClr>
            </a:solidFill>
          </a:endParaRPr>
        </a:p>
      </dsp:txBody>
      <dsp:txXfrm>
        <a:off x="341985" y="3238904"/>
        <a:ext cx="4068203" cy="372524"/>
      </dsp:txXfrm>
    </dsp:sp>
    <dsp:sp modelId="{01C1A036-BAE7-4157-997F-50B3E78D1D53}">
      <dsp:nvSpPr>
        <dsp:cNvPr id="0" name=""/>
        <dsp:cNvSpPr/>
      </dsp:nvSpPr>
      <dsp:spPr>
        <a:xfrm>
          <a:off x="4759299" y="645293"/>
          <a:ext cx="2016290" cy="3138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Aby se nestávaly  dopravní nehody!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759299" y="645293"/>
        <a:ext cx="2016290" cy="31383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123E6-5211-475C-8FFB-6B8B77BA4426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Chodí po chodníku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C6604B98-A159-4853-983C-6C4652AC50FE}">
      <dsp:nvSpPr>
        <dsp:cNvPr id="0" name=""/>
        <dsp:cNvSpPr/>
      </dsp:nvSpPr>
      <dsp:spPr>
        <a:xfrm>
          <a:off x="33953" y="2270491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Kde je přechod, přechází po přechodu  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3953" y="2270491"/>
        <a:ext cx="2226468" cy="1335881"/>
      </dsp:txXfrm>
    </dsp:sp>
    <dsp:sp modelId="{44905C62-8C02-43EA-BF73-C4E4AD1A46BE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Kde je semafor, přechází na zelenou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B8DEF1B3-8E9E-4B12-8211-6FC3C10EEA20}">
      <dsp:nvSpPr>
        <dsp:cNvPr id="0" name=""/>
        <dsp:cNvSpPr/>
      </dsp:nvSpPr>
      <dsp:spPr>
        <a:xfrm>
          <a:off x="2482223" y="2270500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Kde není přechod, musí se rozhlédnout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82223" y="2270500"/>
        <a:ext cx="2226468" cy="1335881"/>
      </dsp:txXfrm>
    </dsp:sp>
    <dsp:sp modelId="{48BDBA20-D7C6-4130-BA18-CC40C8659084}">
      <dsp:nvSpPr>
        <dsp:cNvPr id="0" name=""/>
        <dsp:cNvSpPr/>
      </dsp:nvSpPr>
      <dsp:spPr>
        <a:xfrm>
          <a:off x="2482223" y="614315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Kde není chodník, chodí po levé straně silnice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82223" y="614315"/>
        <a:ext cx="2226468" cy="1335881"/>
      </dsp:txXfrm>
    </dsp:sp>
    <dsp:sp modelId="{8E98F817-5767-47FF-8479-055A514DDA45}">
      <dsp:nvSpPr>
        <dsp:cNvPr id="0" name=""/>
        <dsp:cNvSpPr/>
      </dsp:nvSpPr>
      <dsp:spPr>
        <a:xfrm>
          <a:off x="4898231" y="2270500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Chová se zodpovědně a opatrně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2270500"/>
        <a:ext cx="2226468" cy="13358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756C2-B118-421B-AD57-CB8A314F01A8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gradFill rotWithShape="1">
          <a:gsLst>
            <a:gs pos="0">
              <a:schemeClr val="accent1">
                <a:tint val="97000"/>
                <a:satMod val="100000"/>
                <a:lumMod val="110000"/>
              </a:schemeClr>
            </a:gs>
            <a:gs pos="100000">
              <a:schemeClr val="accent1"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Jezdí opatrně, při pravé straně silnice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DFD47CC7-839B-49E4-9BE9-94C911A0B9C6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gradFill rotWithShape="1">
          <a:gsLst>
            <a:gs pos="0">
              <a:schemeClr val="accent1">
                <a:tint val="97000"/>
                <a:satMod val="100000"/>
                <a:lumMod val="110000"/>
              </a:schemeClr>
            </a:gs>
            <a:gs pos="100000">
              <a:schemeClr val="accent1"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Musí mít správně vybavené kolo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49115" y="579239"/>
        <a:ext cx="2226468" cy="1335881"/>
      </dsp:txXfrm>
    </dsp:sp>
    <dsp:sp modelId="{04851CC4-F44F-4557-8908-DB7D8A861374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gradFill rotWithShape="1">
          <a:gsLst>
            <a:gs pos="0">
              <a:schemeClr val="accent1">
                <a:tint val="97000"/>
                <a:satMod val="100000"/>
                <a:lumMod val="110000"/>
              </a:schemeClr>
            </a:gs>
            <a:gs pos="100000">
              <a:schemeClr val="accent1"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Používá helmu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67E3C9F9-2CF0-4CB9-AFFE-3E5297FFB852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gradFill rotWithShape="1">
          <a:gsLst>
            <a:gs pos="0">
              <a:schemeClr val="accent1">
                <a:tint val="97000"/>
                <a:satMod val="100000"/>
                <a:lumMod val="110000"/>
              </a:schemeClr>
            </a:gs>
            <a:gs pos="100000">
              <a:schemeClr val="accent1"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Zná dopravní značky a řídí se jimi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7592B616-C5D0-4156-8AFF-7A6BE5A5CEF7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gradFill rotWithShape="1">
          <a:gsLst>
            <a:gs pos="0">
              <a:schemeClr val="accent1">
                <a:tint val="97000"/>
                <a:satMod val="100000"/>
                <a:lumMod val="110000"/>
              </a:schemeClr>
            </a:gs>
            <a:gs pos="100000">
              <a:schemeClr val="accent1"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Děti do10 let jezdí na silnici s dospělými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BE0BC1-E53F-4F7C-BE9B-CA6923B638E2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Vždy se řídi silničními pravidly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EEE9B9CA-AB7A-443D-88A4-ED1D9843DDDB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Zná dopravní značky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49115" y="579239"/>
        <a:ext cx="2226468" cy="1335881"/>
      </dsp:txXfrm>
    </dsp:sp>
    <dsp:sp modelId="{9910E164-C523-4CC6-9C5E-8A249A0476E8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Jezdí opatrně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396D176D-E59E-4CB5-8D3F-53C83D88DB5E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Je ohleduplný k chodcům a cyklistům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5789A485-1BF1-498A-80A7-D61FC8840584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Má své vozidlo v naprostém pořádku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EBC041-222B-4A9C-88D1-87FDA3D70432}">
      <dsp:nvSpPr>
        <dsp:cNvPr id="0" name=""/>
        <dsp:cNvSpPr/>
      </dsp:nvSpPr>
      <dsp:spPr>
        <a:xfrm>
          <a:off x="289440" y="357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accent4">
                  <a:lumMod val="50000"/>
                </a:schemeClr>
              </a:solidFill>
            </a:rPr>
            <a:t>zákazové  Z</a:t>
          </a:r>
          <a:endParaRPr lang="cs-CZ" sz="3600" b="1" kern="1200" dirty="0">
            <a:solidFill>
              <a:schemeClr val="accent4">
                <a:lumMod val="50000"/>
              </a:schemeClr>
            </a:solidFill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chemeClr val="accent2">
                  <a:lumMod val="50000"/>
                </a:schemeClr>
              </a:solidFill>
            </a:rPr>
            <a:t>zakazují</a:t>
          </a:r>
          <a:endParaRPr lang="cs-CZ" sz="2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89440" y="357"/>
        <a:ext cx="3117056" cy="1870233"/>
      </dsp:txXfrm>
    </dsp:sp>
    <dsp:sp modelId="{033C96C8-5686-4DD3-874D-27EA76C39F38}">
      <dsp:nvSpPr>
        <dsp:cNvPr id="0" name=""/>
        <dsp:cNvSpPr/>
      </dsp:nvSpPr>
      <dsp:spPr>
        <a:xfrm>
          <a:off x="3718202" y="357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accent4">
                  <a:lumMod val="50000"/>
                </a:schemeClr>
              </a:solidFill>
            </a:rPr>
            <a:t>příkazové  P</a:t>
          </a:r>
          <a:endParaRPr lang="cs-CZ" sz="3600" b="1" kern="1200" dirty="0">
            <a:solidFill>
              <a:schemeClr val="accent4">
                <a:lumMod val="50000"/>
              </a:schemeClr>
            </a:solidFill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chemeClr val="accent2">
                  <a:lumMod val="50000"/>
                </a:schemeClr>
              </a:solidFill>
            </a:rPr>
            <a:t>přikazují</a:t>
          </a:r>
          <a:endParaRPr lang="cs-CZ" sz="2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718202" y="357"/>
        <a:ext cx="3117056" cy="1870233"/>
      </dsp:txXfrm>
    </dsp:sp>
    <dsp:sp modelId="{911BDBAB-A0C7-4B35-A909-097BC5485B67}">
      <dsp:nvSpPr>
        <dsp:cNvPr id="0" name=""/>
        <dsp:cNvSpPr/>
      </dsp:nvSpPr>
      <dsp:spPr>
        <a:xfrm>
          <a:off x="2003821" y="2182296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accent4">
                  <a:lumMod val="50000"/>
                </a:schemeClr>
              </a:solidFill>
            </a:rPr>
            <a:t>informativní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accent4">
                  <a:lumMod val="50000"/>
                </a:schemeClr>
              </a:solidFill>
            </a:rPr>
            <a:t>I</a:t>
          </a:r>
        </a:p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2">
                  <a:lumMod val="50000"/>
                </a:schemeClr>
              </a:solidFill>
            </a:rPr>
            <a:t>informují</a:t>
          </a:r>
          <a:endParaRPr lang="cs-CZ" sz="24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003821" y="2182296"/>
        <a:ext cx="3117056" cy="18702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1CC03-67FA-4FBA-A7BE-4B4EA8F7A6BE}">
      <dsp:nvSpPr>
        <dsp:cNvPr id="0" name=""/>
        <dsp:cNvSpPr/>
      </dsp:nvSpPr>
      <dsp:spPr>
        <a:xfrm>
          <a:off x="0" y="871775"/>
          <a:ext cx="2226468" cy="1946913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06C63-CCE4-4E91-82C8-DDE611B0C199}">
      <dsp:nvSpPr>
        <dsp:cNvPr id="0" name=""/>
        <dsp:cNvSpPr/>
      </dsp:nvSpPr>
      <dsp:spPr>
        <a:xfrm>
          <a:off x="177970" y="2990579"/>
          <a:ext cx="1981557" cy="623411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Zákaz vjezdu všech vozidel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7970" y="2990579"/>
        <a:ext cx="1981557" cy="623411"/>
      </dsp:txXfrm>
    </dsp:sp>
    <dsp:sp modelId="{E697E78B-BA5E-4751-AC73-0B0397F11CF9}">
      <dsp:nvSpPr>
        <dsp:cNvPr id="0" name=""/>
        <dsp:cNvSpPr/>
      </dsp:nvSpPr>
      <dsp:spPr>
        <a:xfrm>
          <a:off x="2449115" y="871775"/>
          <a:ext cx="2226468" cy="1946913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CE689A-B737-4843-9093-23FDE655B840}">
      <dsp:nvSpPr>
        <dsp:cNvPr id="0" name=""/>
        <dsp:cNvSpPr/>
      </dsp:nvSpPr>
      <dsp:spPr>
        <a:xfrm>
          <a:off x="2626254" y="2990579"/>
          <a:ext cx="1981557" cy="623411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Zákaz vjezdu cyklistů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626254" y="2990579"/>
        <a:ext cx="1981557" cy="623411"/>
      </dsp:txXfrm>
    </dsp:sp>
    <dsp:sp modelId="{16E8A176-A564-4366-9E09-13AB625E71CA}">
      <dsp:nvSpPr>
        <dsp:cNvPr id="0" name=""/>
        <dsp:cNvSpPr/>
      </dsp:nvSpPr>
      <dsp:spPr>
        <a:xfrm>
          <a:off x="4898231" y="871775"/>
          <a:ext cx="2226468" cy="1946913"/>
        </a:xfrm>
        <a:prstGeom prst="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379EB5-2440-4975-9BA6-F852A692EEF4}">
      <dsp:nvSpPr>
        <dsp:cNvPr id="0" name=""/>
        <dsp:cNvSpPr/>
      </dsp:nvSpPr>
      <dsp:spPr>
        <a:xfrm>
          <a:off x="5002507" y="2990579"/>
          <a:ext cx="1981557" cy="623411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Zákaz vstupu chodcům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002507" y="2990579"/>
        <a:ext cx="1981557" cy="6234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8C7F1-619E-4AA9-9E49-54233A8ECB78}">
      <dsp:nvSpPr>
        <dsp:cNvPr id="0" name=""/>
        <dsp:cNvSpPr/>
      </dsp:nvSpPr>
      <dsp:spPr>
        <a:xfrm>
          <a:off x="0" y="844157"/>
          <a:ext cx="2226468" cy="1946913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533D7-71E6-4192-A16E-84D16FDF6882}">
      <dsp:nvSpPr>
        <dsp:cNvPr id="0" name=""/>
        <dsp:cNvSpPr/>
      </dsp:nvSpPr>
      <dsp:spPr>
        <a:xfrm>
          <a:off x="177970" y="2918569"/>
          <a:ext cx="1981557" cy="733879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Stop, dej přednost v jízdě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7970" y="2918569"/>
        <a:ext cx="1981557" cy="733879"/>
      </dsp:txXfrm>
    </dsp:sp>
    <dsp:sp modelId="{112CAB22-DC9E-42E4-A8E8-0E004E6B9B34}">
      <dsp:nvSpPr>
        <dsp:cNvPr id="0" name=""/>
        <dsp:cNvSpPr/>
      </dsp:nvSpPr>
      <dsp:spPr>
        <a:xfrm>
          <a:off x="2449115" y="844157"/>
          <a:ext cx="2226468" cy="1946913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450EED-9CD3-4781-BAB2-F87016D9E6BA}">
      <dsp:nvSpPr>
        <dsp:cNvPr id="0" name=""/>
        <dsp:cNvSpPr/>
      </dsp:nvSpPr>
      <dsp:spPr>
        <a:xfrm>
          <a:off x="2626254" y="2918569"/>
          <a:ext cx="1981557" cy="733879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Dej přednost v jízdě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626254" y="2918569"/>
        <a:ext cx="1981557" cy="733879"/>
      </dsp:txXfrm>
    </dsp:sp>
    <dsp:sp modelId="{85CB26D2-8893-4C31-97F1-F3A1AD1B8FC4}">
      <dsp:nvSpPr>
        <dsp:cNvPr id="0" name=""/>
        <dsp:cNvSpPr/>
      </dsp:nvSpPr>
      <dsp:spPr>
        <a:xfrm>
          <a:off x="4898231" y="844157"/>
          <a:ext cx="2226468" cy="1946913"/>
        </a:xfrm>
        <a:prstGeom prst="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496CB-31C1-4B16-B8B1-3CF60F40B9B3}">
      <dsp:nvSpPr>
        <dsp:cNvPr id="0" name=""/>
        <dsp:cNvSpPr/>
      </dsp:nvSpPr>
      <dsp:spPr>
        <a:xfrm>
          <a:off x="5002507" y="2918569"/>
          <a:ext cx="1981557" cy="733879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Přikázaný směr jízdy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002507" y="2918569"/>
        <a:ext cx="1981557" cy="7338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89BFFB-5B97-4A90-BDD6-7AC0C6E41C43}">
      <dsp:nvSpPr>
        <dsp:cNvPr id="0" name=""/>
        <dsp:cNvSpPr/>
      </dsp:nvSpPr>
      <dsp:spPr>
        <a:xfrm>
          <a:off x="0" y="835768"/>
          <a:ext cx="2226468" cy="2090939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667111-D63D-4244-8923-8838B12CD744}">
      <dsp:nvSpPr>
        <dsp:cNvPr id="0" name=""/>
        <dsp:cNvSpPr/>
      </dsp:nvSpPr>
      <dsp:spPr>
        <a:xfrm>
          <a:off x="177970" y="3062588"/>
          <a:ext cx="1981557" cy="623411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Přechod pro chodce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7970" y="3062588"/>
        <a:ext cx="1981557" cy="623411"/>
      </dsp:txXfrm>
    </dsp:sp>
    <dsp:sp modelId="{9FD4FBB2-15AC-464E-87BC-3CD26C0D9E83}">
      <dsp:nvSpPr>
        <dsp:cNvPr id="0" name=""/>
        <dsp:cNvSpPr/>
      </dsp:nvSpPr>
      <dsp:spPr>
        <a:xfrm>
          <a:off x="2449115" y="815053"/>
          <a:ext cx="2226468" cy="2173799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4097D7-BBEF-4F94-A50E-66C4A7BA50DF}">
      <dsp:nvSpPr>
        <dsp:cNvPr id="0" name=""/>
        <dsp:cNvSpPr/>
      </dsp:nvSpPr>
      <dsp:spPr>
        <a:xfrm>
          <a:off x="2554244" y="3134591"/>
          <a:ext cx="1981557" cy="623411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 N</a:t>
          </a: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emocnice</a:t>
          </a: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 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554244" y="3134591"/>
        <a:ext cx="1981557" cy="623411"/>
      </dsp:txXfrm>
    </dsp:sp>
    <dsp:sp modelId="{3120667A-D8DE-4914-8983-2CA0C35A004A}">
      <dsp:nvSpPr>
        <dsp:cNvPr id="0" name=""/>
        <dsp:cNvSpPr/>
      </dsp:nvSpPr>
      <dsp:spPr>
        <a:xfrm>
          <a:off x="4898231" y="835768"/>
          <a:ext cx="2226468" cy="2090939"/>
        </a:xfrm>
        <a:prstGeom prst="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70CCB8-4EE5-40AE-92A8-DE2E3B0B4578}">
      <dsp:nvSpPr>
        <dsp:cNvPr id="0" name=""/>
        <dsp:cNvSpPr/>
      </dsp:nvSpPr>
      <dsp:spPr>
        <a:xfrm>
          <a:off x="5002507" y="3062588"/>
          <a:ext cx="1981557" cy="623411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4">
                  <a:lumMod val="50000"/>
                </a:schemeClr>
              </a:solidFill>
            </a:rPr>
            <a:t>Slepá ulice</a:t>
          </a:r>
          <a:endParaRPr lang="cs-CZ" sz="23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002507" y="3062588"/>
        <a:ext cx="1981557" cy="62341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E82DD3-A2BB-401B-999A-C89C53BDB8D2}">
      <dsp:nvSpPr>
        <dsp:cNvPr id="0" name=""/>
        <dsp:cNvSpPr/>
      </dsp:nvSpPr>
      <dsp:spPr>
        <a:xfrm>
          <a:off x="249976" y="103709"/>
          <a:ext cx="1854869" cy="149094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1D19C2-D736-47FF-8561-380510D5EBC2}">
      <dsp:nvSpPr>
        <dsp:cNvPr id="0" name=""/>
        <dsp:cNvSpPr/>
      </dsp:nvSpPr>
      <dsp:spPr>
        <a:xfrm>
          <a:off x="1926391" y="1592859"/>
          <a:ext cx="51786" cy="457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500" i="1" kern="1200" dirty="0"/>
        </a:p>
      </dsp:txBody>
      <dsp:txXfrm>
        <a:off x="1926391" y="1592859"/>
        <a:ext cx="51786" cy="45720"/>
      </dsp:txXfrm>
    </dsp:sp>
    <dsp:sp modelId="{DF714424-2F04-42F3-8B86-5F3EE9C2FCD6}">
      <dsp:nvSpPr>
        <dsp:cNvPr id="0" name=""/>
        <dsp:cNvSpPr/>
      </dsp:nvSpPr>
      <dsp:spPr>
        <a:xfrm>
          <a:off x="234924" y="1688596"/>
          <a:ext cx="1854869" cy="1515711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1B7FD9-F384-4EC9-9C59-053A9DBACCF5}">
      <dsp:nvSpPr>
        <dsp:cNvPr id="0" name=""/>
        <dsp:cNvSpPr/>
      </dsp:nvSpPr>
      <dsp:spPr>
        <a:xfrm>
          <a:off x="1760072" y="2623129"/>
          <a:ext cx="1598345" cy="7819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700" b="1" kern="1200" dirty="0" smtClean="0">
              <a:solidFill>
                <a:schemeClr val="accent2">
                  <a:lumMod val="50000"/>
                </a:schemeClr>
              </a:solidFill>
            </a:rPr>
            <a:t>Víš, kdy budeš přecházet?</a:t>
          </a:r>
          <a:endParaRPr lang="cs-CZ" sz="17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760072" y="2623129"/>
        <a:ext cx="1598345" cy="78197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8C41AC-BE9F-4C20-9DD8-6869D11E0C88}">
      <dsp:nvSpPr>
        <dsp:cNvPr id="0" name=""/>
        <dsp:cNvSpPr/>
      </dsp:nvSpPr>
      <dsp:spPr>
        <a:xfrm>
          <a:off x="2356646" y="1403143"/>
          <a:ext cx="50917" cy="942378"/>
        </a:xfrm>
        <a:prstGeom prst="rect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79833-9574-4CC6-9053-D15017B2510E}">
      <dsp:nvSpPr>
        <dsp:cNvPr id="0" name=""/>
        <dsp:cNvSpPr/>
      </dsp:nvSpPr>
      <dsp:spPr>
        <a:xfrm>
          <a:off x="319082" y="1403143"/>
          <a:ext cx="1324288" cy="942378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EF1B2C-91EE-44D9-8D0A-2F0F745DA062}">
      <dsp:nvSpPr>
        <dsp:cNvPr id="0" name=""/>
        <dsp:cNvSpPr/>
      </dsp:nvSpPr>
      <dsp:spPr>
        <a:xfrm>
          <a:off x="845612" y="103710"/>
          <a:ext cx="1804798" cy="2143407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69B10C-8C82-430A-9320-BA31660FE3D5}">
      <dsp:nvSpPr>
        <dsp:cNvPr id="0" name=""/>
        <dsp:cNvSpPr/>
      </dsp:nvSpPr>
      <dsp:spPr>
        <a:xfrm>
          <a:off x="370855" y="2181951"/>
          <a:ext cx="1221597" cy="111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19050" rIns="50800" bIns="19050" numCol="1" spcCol="1270" anchor="ctr" anchorCtr="0">
          <a:noAutofit/>
        </a:bodyPr>
        <a:lstStyle/>
        <a:p>
          <a:pPr lvl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70855" y="2181951"/>
        <a:ext cx="1221597" cy="111861"/>
      </dsp:txXfrm>
    </dsp:sp>
    <dsp:sp modelId="{45829BB4-3D07-4C56-B88F-8FEBDE2E4D79}">
      <dsp:nvSpPr>
        <dsp:cNvPr id="0" name=""/>
        <dsp:cNvSpPr/>
      </dsp:nvSpPr>
      <dsp:spPr>
        <a:xfrm>
          <a:off x="269553" y="2479971"/>
          <a:ext cx="2938805" cy="942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2">
                  <a:lumMod val="50000"/>
                </a:schemeClr>
              </a:solidFill>
            </a:rPr>
            <a:t>Víš, co znamenají barvy na semaforu pro řidiče?</a:t>
          </a:r>
          <a:endParaRPr lang="cs-CZ" sz="20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69553" y="2479971"/>
        <a:ext cx="2938805" cy="94237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aptionedPictures">
  <dgm:title val=""/>
  <dgm:desc val=""/>
  <dgm:catLst>
    <dgm:cat type="picture" pri="5000"/>
    <dgm:cat type="pictureconvert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varLst>
          <dgm:chMax val="1"/>
          <dgm:chPref val="1"/>
        </dgm:varLst>
        <dgm:alg type="composite">
          <dgm:param type="ar" val="0.85"/>
        </dgm:alg>
        <dgm:shape xmlns:r="http://schemas.openxmlformats.org/officeDocument/2006/relationships" r:blip="">
          <dgm:adjLst/>
        </dgm:shape>
        <dgm:constrLst>
          <dgm:constr type="l" for="ch" forName="Accent" refType="w" fact="0"/>
          <dgm:constr type="t" for="ch" forName="Accent" refType="h" fact="0"/>
          <dgm:constr type="w" for="ch" forName="Accent" refType="w"/>
          <dgm:constr type="h" for="ch" forName="Accent" refType="h"/>
          <dgm:constr type="l" for="ch" forName="Image" refType="w" fact="0.05"/>
          <dgm:constr type="t" for="ch" forName="Image" refType="h" fact="0.04"/>
          <dgm:constr type="w" for="ch" forName="Image" refType="w" fact="0.9"/>
          <dgm:constr type="h" for="ch" forName="Image" refType="h" fact="0.65"/>
          <dgm:constr type="l" for="ch" forName="ChildComposite" refType="w" fact="0.05"/>
          <dgm:constr type="t" for="ch" forName="ChildComposite" refType="h" fact="0.69"/>
          <dgm:constr type="w" for="ch" forName="ChildComposite" refType="w" fact="0.9"/>
          <dgm:constr type="h" for="ch" forName="ChildComposite" refType="h" fact="0.27"/>
        </dgm:constrLst>
        <dgm:layoutNode name="Accent" styleLbl="trAlignAcc1">
          <dgm:varLst>
            <dgm:chMax val="0"/>
            <dgm:chPref val="0"/>
          </dgm:varLst>
          <dgm:alg type="sp"/>
          <dgm:shape xmlns:r="http://schemas.openxmlformats.org/officeDocument/2006/relationships" type="rect" r:blip="">
            <dgm:adjLst/>
          </dgm:shape>
          <dgm:presOf/>
        </dgm:layoutNode>
        <dgm:layoutNode name="Image" styleLbl="alignImgPlace1">
          <dgm:varLst>
            <dgm:chMax val="0"/>
            <dgm:chPref val="0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Composite">
          <dgm:alg type="composite"/>
          <dgm:shape xmlns:r="http://schemas.openxmlformats.org/officeDocument/2006/relationships" r:blip="">
            <dgm:adjLst/>
          </dgm:shape>
          <dgm:choose name="Name4">
            <dgm:if name="Name5" axis="ch" ptType="node" func="cnt" op="gte" val="1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 fact="0.3704"/>
                <dgm:constr type="l" for="ch" forName="Child" refType="w" fact="0"/>
                <dgm:constr type="t" for="ch" forName="Child" refType="h" fact="0.3704"/>
                <dgm:constr type="w" for="ch" forName="Child" refType="w"/>
                <dgm:constr type="h" for="ch" forName="Child" refType="h" fact="0.6296"/>
              </dgm:constrLst>
            </dgm:if>
            <dgm:else name="Name6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/>
                <dgm:constr type="l" for="ch" forName="Child" refType="w" fact="0"/>
                <dgm:constr type="t" for="ch" forName="Child" refType="h" fact="0"/>
                <dgm:constr type="w" for="ch" forName="Child" refType="w" fact="0"/>
                <dgm:constr type="h" for="ch" forName="Child" refType="h" fact="0"/>
              </dgm:constrLst>
            </dgm:else>
          </dgm:choose>
          <dgm:layoutNode name="Child" styleLbl="node1">
            <dgm:varLst>
              <dgm:chMax val="0"/>
              <dgm:chPref val="0"/>
              <dgm:bulletEnabled val="1"/>
            </dgm:varLst>
            <dgm:choose name="Name7">
              <dgm:if name="Name8" axis="ch" ptType="node" func="cnt" op="gt" val="1">
                <dgm:alg type="tx">
                  <dgm:param type="parTxLTRAlign" val="l"/>
                  <dgm:param type="parTxRTLAlign" val="r"/>
                  <dgm:param type="txAnchorVert" val="mid"/>
                  <dgm:param type="txAnchorVertCh" val="mid"/>
                </dgm:alg>
              </dgm:if>
              <dgm:else name="Name9">
                <dgm:alg type="tx">
                  <dgm:param type="parTxLTRAlign" val="ctr"/>
                  <dgm:param type="parTxRTLAlign" val="ctr"/>
                  <dgm:param type="shpTxLTRAlignCh" val="l"/>
                  <dgm:param type="shpTxRTLAlignCh" val="r"/>
                  <dgm:param type="txAnchorVert" val="mid"/>
                  <dgm:param type="txAnchorVertCh" val="mid"/>
                </dgm:alg>
              </dgm:else>
            </dgm:choose>
            <dgm:choose name="Name10">
              <dgm:if name="Name11" axis="ch" ptType="node" func="cnt" op="gte" val="1">
                <dgm:shape xmlns:r="http://schemas.openxmlformats.org/officeDocument/2006/relationships" type="rect" r:blip="">
                  <dgm:adjLst/>
                </dgm:shape>
              </dgm:if>
              <dgm:else name="Name12">
                <dgm:shape xmlns:r="http://schemas.openxmlformats.org/officeDocument/2006/relationships" type="rect" r:blip="" hideGeom="1">
                  <dgm:adjLst/>
                </dgm:shape>
              </dgm:else>
            </dgm:choose>
            <dgm:choose name="Name13">
              <dgm:if name="Name14" axis="ch" ptType="node" func="cnt" op="gte" val="1">
                <dgm:presOf axis="des" ptType="node"/>
              </dgm:if>
              <dgm:else name="Name15">
                <dgm:presOf/>
              </dgm:else>
            </dgm:choose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Parent" styleLbl="revTx">
            <dgm:varLst>
              <dgm:chMax val="1"/>
              <dgm:chPref val="0"/>
              <dgm:bulletEnabled val="1"/>
            </dgm:varLst>
            <dgm:alg type="tx">
              <dgm:param type="shpTxLTRAlignCh" val="ctr"/>
              <dgm:param type="txAnchorVert" val="mid"/>
            </dgm:alg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gi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b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Lidé kolem nás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aká pravidla platí v dopravě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077601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Jaká pravidla platí v dopravě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pravidly v dopravě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pravidla v dopravě, vědět proč jsou důležitá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Kdo se musí řídit pravidly silničního provozu?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664274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74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Proč se musíme řídit pravidly silničního provozu?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7065164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7498H3EN\MM90033693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650" y="3200400"/>
            <a:ext cx="10287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7498H3EN\MM90033693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650" y="3200400"/>
            <a:ext cx="10287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70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Pravidla pro chodce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6283629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65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Pravidla pro cyklistu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759004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26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Pravidla pro řidiče motorového vozidla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326133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9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Dopravní značky rozdělujeme na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5997045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85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Dopravní značky zákazové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9101875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7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Dopravní značky příkazové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38412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08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Dopravní značky informující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80073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08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Semafor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Pro chodce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85866741"/>
              </p:ext>
            </p:extLst>
          </p:nvPr>
        </p:nvGraphicFramePr>
        <p:xfrm>
          <a:off x="1009650" y="2389188"/>
          <a:ext cx="3471863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Pro řidiče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98152019"/>
              </p:ext>
            </p:extLst>
          </p:nvPr>
        </p:nvGraphicFramePr>
        <p:xfrm>
          <a:off x="4662488" y="2389188"/>
          <a:ext cx="3471862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60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Poznáš, kdo nedodržuje pravidla silničního provozu?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463719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38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4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3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3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340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3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3400" dirty="0" smtClean="0">
                <a:latin typeface="Arial"/>
                <a:ea typeface="Times New Roman"/>
              </a:rPr>
              <a:t>„Materiál </a:t>
            </a:r>
            <a:r>
              <a:rPr lang="cs-CZ" sz="34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3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</TotalTime>
  <Words>431</Words>
  <Application>Microsoft Office PowerPoint</Application>
  <PresentationFormat>Předvádění na obrazovce (4:3)</PresentationFormat>
  <Paragraphs>99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VLASTIVĚDA Lidé kolem nás  Jaká pravidla platí v dopravě</vt:lpstr>
      <vt:lpstr>Prezentace aplikace PowerPoint</vt:lpstr>
      <vt:lpstr>Kdo se musí řídit pravidly silničního provozu?</vt:lpstr>
      <vt:lpstr>Proč se musíme řídit pravidly silničního provozu?</vt:lpstr>
      <vt:lpstr>Pravidla pro chodce</vt:lpstr>
      <vt:lpstr>Pravidla pro cyklistu</vt:lpstr>
      <vt:lpstr>Pravidla pro řidiče motorového vozidla</vt:lpstr>
      <vt:lpstr>Dopravní značky rozdělujeme na</vt:lpstr>
      <vt:lpstr>Dopravní značky zákazové</vt:lpstr>
      <vt:lpstr>Dopravní značky příkazové</vt:lpstr>
      <vt:lpstr>Dopravní značky informující</vt:lpstr>
      <vt:lpstr>Semafor </vt:lpstr>
      <vt:lpstr>Poznáš, kdo nedodržuje pravidla silničního provozu?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34</cp:revision>
  <dcterms:created xsi:type="dcterms:W3CDTF">2012-06-27T08:54:30Z</dcterms:created>
  <dcterms:modified xsi:type="dcterms:W3CDTF">2013-08-26T17:54:15Z</dcterms:modified>
</cp:coreProperties>
</file>