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diagrams/layout9.xml" ContentType="application/vnd.openxmlformats-officedocument.drawingml.diagramLayout+xml"/>
  <Default Extension="wmf" ContentType="image/x-wmf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colors8.xml" ContentType="application/vnd.openxmlformats-officedocument.drawingml.diagramColors+xml"/>
  <Override PartName="/ppt/diagrams/drawing9.xml" ContentType="application/vnd.ms-office.drawingml.diagramDrawing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rawing7.xml" ContentType="application/vnd.ms-office.drawingml.diagramDrawing+xml"/>
  <Override PartName="/ppt/diagrams/quickStyle8.xml" ContentType="application/vnd.openxmlformats-officedocument.drawingml.diagramStyle+xml"/>
  <Override PartName="/ppt/diagrams/quickStyle9.xml" ContentType="application/vnd.openxmlformats-officedocument.drawingml.diagramStyl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emf" ContentType="image/x-emf"/>
  <Override PartName="/ppt/diagrams/layout8.xml" ContentType="application/vnd.openxmlformats-officedocument.drawingml.diagram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ppt/diagrams/data9.xml" ContentType="application/vnd.openxmlformats-officedocument.drawingml.diagramData+xml"/>
  <Override PartName="/docProps/app.xml" ContentType="application/vnd.openxmlformats-officedocument.extended-properties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diagrams/colors9.xml" ContentType="application/vnd.openxmlformats-officedocument.drawingml.diagramColors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drawing8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57" r:id="rId2"/>
    <p:sldId id="258" r:id="rId3"/>
    <p:sldId id="260" r:id="rId4"/>
    <p:sldId id="261" r:id="rId5"/>
    <p:sldId id="262" r:id="rId6"/>
    <p:sldId id="263" r:id="rId7"/>
    <p:sldId id="268" r:id="rId8"/>
    <p:sldId id="264" r:id="rId9"/>
    <p:sldId id="265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jpe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jpe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5D1963-9582-491E-BED4-731A7854B2DA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8795208-D753-4457-91D0-68692F26142B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domov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B71BB678-47EE-4D7F-A1D8-701E07C90B8E}" type="parTrans" cxnId="{3B6E61B0-464B-4A4B-8C5C-72677420A080}">
      <dgm:prSet/>
      <dgm:spPr/>
      <dgm:t>
        <a:bodyPr/>
        <a:lstStyle/>
        <a:p>
          <a:endParaRPr lang="cs-CZ"/>
        </a:p>
      </dgm:t>
    </dgm:pt>
    <dgm:pt modelId="{04C3C8B2-E5D2-414F-B786-D238B6C67D67}" type="sibTrans" cxnId="{3B6E61B0-464B-4A4B-8C5C-72677420A080}">
      <dgm:prSet/>
      <dgm:spPr/>
      <dgm:t>
        <a:bodyPr/>
        <a:lstStyle/>
        <a:p>
          <a:endParaRPr lang="cs-CZ"/>
        </a:p>
      </dgm:t>
    </dgm:pt>
    <dgm:pt modelId="{544FCEB5-09A2-4401-A7E1-BA2EAEC66B61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péči 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EE8E985C-7D51-49DD-B9C4-64EC3B572AED}" type="parTrans" cxnId="{032ED0D7-9303-4E4B-BBA4-8521FD32B2C6}">
      <dgm:prSet/>
      <dgm:spPr/>
      <dgm:t>
        <a:bodyPr/>
        <a:lstStyle/>
        <a:p>
          <a:endParaRPr lang="cs-CZ"/>
        </a:p>
      </dgm:t>
    </dgm:pt>
    <dgm:pt modelId="{9BDF6046-5CCF-4EE5-A877-70C48D459673}" type="sibTrans" cxnId="{032ED0D7-9303-4E4B-BBA4-8521FD32B2C6}">
      <dgm:prSet/>
      <dgm:spPr/>
      <dgm:t>
        <a:bodyPr/>
        <a:lstStyle/>
        <a:p>
          <a:endParaRPr lang="cs-CZ"/>
        </a:p>
      </dgm:t>
    </dgm:pt>
    <dgm:pt modelId="{6B65230E-DEA0-468B-84EF-E79846119897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pomoc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7BAF6D7D-07BF-4DCB-BBC2-0A2783F85003}" type="parTrans" cxnId="{300AAF09-1D04-4CDA-8582-42EA0002CFB3}">
      <dgm:prSet/>
      <dgm:spPr/>
      <dgm:t>
        <a:bodyPr/>
        <a:lstStyle/>
        <a:p>
          <a:endParaRPr lang="cs-CZ"/>
        </a:p>
      </dgm:t>
    </dgm:pt>
    <dgm:pt modelId="{6D7D73ED-2E28-47BB-883D-551FA18809E1}" type="sibTrans" cxnId="{300AAF09-1D04-4CDA-8582-42EA0002CFB3}">
      <dgm:prSet/>
      <dgm:spPr/>
      <dgm:t>
        <a:bodyPr/>
        <a:lstStyle/>
        <a:p>
          <a:endParaRPr lang="cs-CZ"/>
        </a:p>
      </dgm:t>
    </dgm:pt>
    <dgm:pt modelId="{9E1C32E5-DB72-4090-95A6-F77039FCA064}">
      <dgm:prSet phldrT="[Text]"/>
      <dgm:spPr/>
      <dgm:t>
        <a:bodyPr/>
        <a:lstStyle/>
        <a:p>
          <a:r>
            <a:rPr lang="cs-CZ" dirty="0" smtClean="0">
              <a:solidFill>
                <a:schemeClr val="accent4">
                  <a:lumMod val="50000"/>
                </a:schemeClr>
              </a:solidFill>
            </a:rPr>
            <a:t> </a:t>
          </a:r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lásku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C5B0E4A3-3522-498B-827A-4BC5219B00FE}" type="parTrans" cxnId="{7A899DF1-A149-4B93-B8A7-EB12FA2E62C6}">
      <dgm:prSet/>
      <dgm:spPr/>
      <dgm:t>
        <a:bodyPr/>
        <a:lstStyle/>
        <a:p>
          <a:endParaRPr lang="cs-CZ"/>
        </a:p>
      </dgm:t>
    </dgm:pt>
    <dgm:pt modelId="{F69010E2-34E6-4FD8-BA54-5B2642519B39}" type="sibTrans" cxnId="{7A899DF1-A149-4B93-B8A7-EB12FA2E62C6}">
      <dgm:prSet/>
      <dgm:spPr/>
      <dgm:t>
        <a:bodyPr/>
        <a:lstStyle/>
        <a:p>
          <a:endParaRPr lang="cs-CZ"/>
        </a:p>
      </dgm:t>
    </dgm:pt>
    <dgm:pt modelId="{D573CA1F-B663-4542-9299-94A9863CCAE4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úctu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210C5136-7563-453A-B2FC-371B65BBB798}" type="parTrans" cxnId="{B0224FA6-8D54-4A2A-843F-7F774E8FF2E7}">
      <dgm:prSet/>
      <dgm:spPr/>
      <dgm:t>
        <a:bodyPr/>
        <a:lstStyle/>
        <a:p>
          <a:endParaRPr lang="cs-CZ"/>
        </a:p>
      </dgm:t>
    </dgm:pt>
    <dgm:pt modelId="{D4D674B1-62E0-405D-820A-D02BC79D73FD}" type="sibTrans" cxnId="{B0224FA6-8D54-4A2A-843F-7F774E8FF2E7}">
      <dgm:prSet/>
      <dgm:spPr/>
      <dgm:t>
        <a:bodyPr/>
        <a:lstStyle/>
        <a:p>
          <a:endParaRPr lang="cs-CZ"/>
        </a:p>
      </dgm:t>
    </dgm:pt>
    <dgm:pt modelId="{BEAE78E2-9A3B-4D18-BBB7-64EC0FAF322F}" type="pres">
      <dgm:prSet presAssocID="{6C5D1963-9582-491E-BED4-731A7854B2DA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B75E5A2-EF34-4541-82F1-ED5A25066046}" type="pres">
      <dgm:prSet presAssocID="{88795208-D753-4457-91D0-68692F26142B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ABAC38-51A2-4376-9718-6023BD4B1C54}" type="pres">
      <dgm:prSet presAssocID="{04C3C8B2-E5D2-414F-B786-D238B6C67D67}" presName="sibTrans" presStyleCnt="0"/>
      <dgm:spPr/>
    </dgm:pt>
    <dgm:pt modelId="{3E7BE7BC-182D-4605-991D-4CBC03462936}" type="pres">
      <dgm:prSet presAssocID="{544FCEB5-09A2-4401-A7E1-BA2EAEC66B61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2F8B64-A246-431F-80EA-65118B7F33DB}" type="pres">
      <dgm:prSet presAssocID="{9BDF6046-5CCF-4EE5-A877-70C48D459673}" presName="sibTrans" presStyleCnt="0"/>
      <dgm:spPr/>
    </dgm:pt>
    <dgm:pt modelId="{1CFF0A0A-4148-467C-A45E-49454FBCF0CE}" type="pres">
      <dgm:prSet presAssocID="{6B65230E-DEA0-468B-84EF-E79846119897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2A7FF3-E9FE-46CE-A51A-9EFC9379C8B5}" type="pres">
      <dgm:prSet presAssocID="{6D7D73ED-2E28-47BB-883D-551FA18809E1}" presName="sibTrans" presStyleCnt="0"/>
      <dgm:spPr/>
    </dgm:pt>
    <dgm:pt modelId="{5AD60D46-2224-4B91-8F49-027F7CB0D947}" type="pres">
      <dgm:prSet presAssocID="{9E1C32E5-DB72-4090-95A6-F77039FCA064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8C2609-3309-49BE-8EC5-C5E31CD3E3BE}" type="pres">
      <dgm:prSet presAssocID="{F69010E2-34E6-4FD8-BA54-5B2642519B39}" presName="sibTrans" presStyleCnt="0"/>
      <dgm:spPr/>
    </dgm:pt>
    <dgm:pt modelId="{3F26EAA4-455D-4AB2-8F82-36ACF01685DE}" type="pres">
      <dgm:prSet presAssocID="{D573CA1F-B663-4542-9299-94A9863CCAE4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32ED0D7-9303-4E4B-BBA4-8521FD32B2C6}" srcId="{6C5D1963-9582-491E-BED4-731A7854B2DA}" destId="{544FCEB5-09A2-4401-A7E1-BA2EAEC66B61}" srcOrd="1" destOrd="0" parTransId="{EE8E985C-7D51-49DD-B9C4-64EC3B572AED}" sibTransId="{9BDF6046-5CCF-4EE5-A877-70C48D459673}"/>
    <dgm:cxn modelId="{70B5660B-4B43-4F24-A5B2-EB2B9927CCEC}" type="presOf" srcId="{88795208-D753-4457-91D0-68692F26142B}" destId="{0B75E5A2-EF34-4541-82F1-ED5A25066046}" srcOrd="0" destOrd="0" presId="urn:microsoft.com/office/officeart/2005/8/layout/default#1"/>
    <dgm:cxn modelId="{456E541C-E481-42CD-90B1-ACFD64FCD97A}" type="presOf" srcId="{D573CA1F-B663-4542-9299-94A9863CCAE4}" destId="{3F26EAA4-455D-4AB2-8F82-36ACF01685DE}" srcOrd="0" destOrd="0" presId="urn:microsoft.com/office/officeart/2005/8/layout/default#1"/>
    <dgm:cxn modelId="{B0224FA6-8D54-4A2A-843F-7F774E8FF2E7}" srcId="{6C5D1963-9582-491E-BED4-731A7854B2DA}" destId="{D573CA1F-B663-4542-9299-94A9863CCAE4}" srcOrd="4" destOrd="0" parTransId="{210C5136-7563-453A-B2FC-371B65BBB798}" sibTransId="{D4D674B1-62E0-405D-820A-D02BC79D73FD}"/>
    <dgm:cxn modelId="{DF20724B-408E-434A-8867-7E53408F95C8}" type="presOf" srcId="{9E1C32E5-DB72-4090-95A6-F77039FCA064}" destId="{5AD60D46-2224-4B91-8F49-027F7CB0D947}" srcOrd="0" destOrd="0" presId="urn:microsoft.com/office/officeart/2005/8/layout/default#1"/>
    <dgm:cxn modelId="{6860355A-D8E5-419A-8CE5-DEF8B0F2DE17}" type="presOf" srcId="{6C5D1963-9582-491E-BED4-731A7854B2DA}" destId="{BEAE78E2-9A3B-4D18-BBB7-64EC0FAF322F}" srcOrd="0" destOrd="0" presId="urn:microsoft.com/office/officeart/2005/8/layout/default#1"/>
    <dgm:cxn modelId="{300AAF09-1D04-4CDA-8582-42EA0002CFB3}" srcId="{6C5D1963-9582-491E-BED4-731A7854B2DA}" destId="{6B65230E-DEA0-468B-84EF-E79846119897}" srcOrd="2" destOrd="0" parTransId="{7BAF6D7D-07BF-4DCB-BBC2-0A2783F85003}" sibTransId="{6D7D73ED-2E28-47BB-883D-551FA18809E1}"/>
    <dgm:cxn modelId="{72CE09E4-6C7C-405C-9D29-52269B5133F5}" type="presOf" srcId="{544FCEB5-09A2-4401-A7E1-BA2EAEC66B61}" destId="{3E7BE7BC-182D-4605-991D-4CBC03462936}" srcOrd="0" destOrd="0" presId="urn:microsoft.com/office/officeart/2005/8/layout/default#1"/>
    <dgm:cxn modelId="{3B6E61B0-464B-4A4B-8C5C-72677420A080}" srcId="{6C5D1963-9582-491E-BED4-731A7854B2DA}" destId="{88795208-D753-4457-91D0-68692F26142B}" srcOrd="0" destOrd="0" parTransId="{B71BB678-47EE-4D7F-A1D8-701E07C90B8E}" sibTransId="{04C3C8B2-E5D2-414F-B786-D238B6C67D67}"/>
    <dgm:cxn modelId="{76BCD5F8-B7D7-495F-AB63-AF65E0772145}" type="presOf" srcId="{6B65230E-DEA0-468B-84EF-E79846119897}" destId="{1CFF0A0A-4148-467C-A45E-49454FBCF0CE}" srcOrd="0" destOrd="0" presId="urn:microsoft.com/office/officeart/2005/8/layout/default#1"/>
    <dgm:cxn modelId="{7A899DF1-A149-4B93-B8A7-EB12FA2E62C6}" srcId="{6C5D1963-9582-491E-BED4-731A7854B2DA}" destId="{9E1C32E5-DB72-4090-95A6-F77039FCA064}" srcOrd="3" destOrd="0" parTransId="{C5B0E4A3-3522-498B-827A-4BC5219B00FE}" sibTransId="{F69010E2-34E6-4FD8-BA54-5B2642519B39}"/>
    <dgm:cxn modelId="{FFE271CE-E100-4403-A1D0-AAD54E5DBC7E}" type="presParOf" srcId="{BEAE78E2-9A3B-4D18-BBB7-64EC0FAF322F}" destId="{0B75E5A2-EF34-4541-82F1-ED5A25066046}" srcOrd="0" destOrd="0" presId="urn:microsoft.com/office/officeart/2005/8/layout/default#1"/>
    <dgm:cxn modelId="{B66BACBB-2174-4245-A3E7-55E56DB4259D}" type="presParOf" srcId="{BEAE78E2-9A3B-4D18-BBB7-64EC0FAF322F}" destId="{D0ABAC38-51A2-4376-9718-6023BD4B1C54}" srcOrd="1" destOrd="0" presId="urn:microsoft.com/office/officeart/2005/8/layout/default#1"/>
    <dgm:cxn modelId="{13ABC64E-E991-4A15-99BB-3382DAFBF823}" type="presParOf" srcId="{BEAE78E2-9A3B-4D18-BBB7-64EC0FAF322F}" destId="{3E7BE7BC-182D-4605-991D-4CBC03462936}" srcOrd="2" destOrd="0" presId="urn:microsoft.com/office/officeart/2005/8/layout/default#1"/>
    <dgm:cxn modelId="{77E82130-7684-41AF-BFD9-9AA287C29167}" type="presParOf" srcId="{BEAE78E2-9A3B-4D18-BBB7-64EC0FAF322F}" destId="{CE2F8B64-A246-431F-80EA-65118B7F33DB}" srcOrd="3" destOrd="0" presId="urn:microsoft.com/office/officeart/2005/8/layout/default#1"/>
    <dgm:cxn modelId="{49FC2D32-1764-4354-9E5E-3ACD87F9F6E8}" type="presParOf" srcId="{BEAE78E2-9A3B-4D18-BBB7-64EC0FAF322F}" destId="{1CFF0A0A-4148-467C-A45E-49454FBCF0CE}" srcOrd="4" destOrd="0" presId="urn:microsoft.com/office/officeart/2005/8/layout/default#1"/>
    <dgm:cxn modelId="{8079B790-16F2-489E-AD92-107976924A6B}" type="presParOf" srcId="{BEAE78E2-9A3B-4D18-BBB7-64EC0FAF322F}" destId="{EF2A7FF3-E9FE-46CE-A51A-9EFC9379C8B5}" srcOrd="5" destOrd="0" presId="urn:microsoft.com/office/officeart/2005/8/layout/default#1"/>
    <dgm:cxn modelId="{DE568790-AF24-476C-9423-F8303B9A35A3}" type="presParOf" srcId="{BEAE78E2-9A3B-4D18-BBB7-64EC0FAF322F}" destId="{5AD60D46-2224-4B91-8F49-027F7CB0D947}" srcOrd="6" destOrd="0" presId="urn:microsoft.com/office/officeart/2005/8/layout/default#1"/>
    <dgm:cxn modelId="{AF7AC70A-3A31-4980-BAF7-9A3459AF6843}" type="presParOf" srcId="{BEAE78E2-9A3B-4D18-BBB7-64EC0FAF322F}" destId="{698C2609-3309-49BE-8EC5-C5E31CD3E3BE}" srcOrd="7" destOrd="0" presId="urn:microsoft.com/office/officeart/2005/8/layout/default#1"/>
    <dgm:cxn modelId="{A6C137DF-077B-4F9F-A514-00F55DEEFB03}" type="presParOf" srcId="{BEAE78E2-9A3B-4D18-BBB7-64EC0FAF322F}" destId="{3F26EAA4-455D-4AB2-8F82-36ACF01685DE}" srcOrd="8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3F353E-163B-4011-A68B-8EA15A3A0EF9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FD8B743-071A-440A-A3DA-2A66561ACE2A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rodiče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9B65026D-3471-42C3-80E8-57468D73B091}" type="parTrans" cxnId="{BCC01DBD-2172-459A-B450-EB592C01527C}">
      <dgm:prSet/>
      <dgm:spPr/>
      <dgm:t>
        <a:bodyPr/>
        <a:lstStyle/>
        <a:p>
          <a:endParaRPr lang="cs-CZ"/>
        </a:p>
      </dgm:t>
    </dgm:pt>
    <dgm:pt modelId="{A0364034-2B63-45F0-A2B8-1B35B7C25193}" type="sibTrans" cxnId="{BCC01DBD-2172-459A-B450-EB592C01527C}">
      <dgm:prSet/>
      <dgm:spPr/>
      <dgm:t>
        <a:bodyPr/>
        <a:lstStyle/>
        <a:p>
          <a:endParaRPr lang="cs-CZ"/>
        </a:p>
      </dgm:t>
    </dgm:pt>
    <dgm:pt modelId="{91FA9729-80C6-43EC-9503-1F1FE196009C}" type="asst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otec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847712A5-5372-4985-AB86-5E977210BE6E}" type="parTrans" cxnId="{52C722E2-B35C-4F4A-B577-AC5239921597}">
      <dgm:prSet/>
      <dgm:spPr/>
      <dgm:t>
        <a:bodyPr/>
        <a:lstStyle/>
        <a:p>
          <a:endParaRPr lang="cs-CZ"/>
        </a:p>
      </dgm:t>
    </dgm:pt>
    <dgm:pt modelId="{FEB0095A-6383-4687-B432-6C3A1C05313E}" type="sibTrans" cxnId="{52C722E2-B35C-4F4A-B577-AC5239921597}">
      <dgm:prSet/>
      <dgm:spPr/>
      <dgm:t>
        <a:bodyPr/>
        <a:lstStyle/>
        <a:p>
          <a:endParaRPr lang="cs-CZ"/>
        </a:p>
      </dgm:t>
    </dgm:pt>
    <dgm:pt modelId="{BC1D07A3-C2FF-47DC-BCCE-7C572412C1F0}" type="asst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matka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5F248584-1938-4886-B9A4-6CA29C511FCF}" type="parTrans" cxnId="{4FB6F3A7-3DB0-4500-88B8-839038ACCAAF}">
      <dgm:prSet/>
      <dgm:spPr/>
      <dgm:t>
        <a:bodyPr/>
        <a:lstStyle/>
        <a:p>
          <a:endParaRPr lang="cs-CZ"/>
        </a:p>
      </dgm:t>
    </dgm:pt>
    <dgm:pt modelId="{F09BA742-3E3E-4089-8F24-248ED8C0724F}" type="sibTrans" cxnId="{4FB6F3A7-3DB0-4500-88B8-839038ACCAAF}">
      <dgm:prSet/>
      <dgm:spPr/>
      <dgm:t>
        <a:bodyPr/>
        <a:lstStyle/>
        <a:p>
          <a:endParaRPr lang="cs-CZ"/>
        </a:p>
      </dgm:t>
    </dgm:pt>
    <dgm:pt modelId="{41AA1FC7-7EC5-4A45-81F9-FC0E11607B33}" type="pres">
      <dgm:prSet presAssocID="{843F353E-163B-4011-A68B-8EA15A3A0EF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D30CC688-3E14-4410-84C3-76ADB9F50059}" type="pres">
      <dgm:prSet presAssocID="{BFD8B743-071A-440A-A3DA-2A66561ACE2A}" presName="hierRoot1" presStyleCnt="0"/>
      <dgm:spPr/>
    </dgm:pt>
    <dgm:pt modelId="{2108543F-AA12-4EFA-AEFB-3AF236F2B138}" type="pres">
      <dgm:prSet presAssocID="{BFD8B743-071A-440A-A3DA-2A66561ACE2A}" presName="composite" presStyleCnt="0"/>
      <dgm:spPr/>
    </dgm:pt>
    <dgm:pt modelId="{5696C3FD-16BF-471D-8997-16147856EC6E}" type="pres">
      <dgm:prSet presAssocID="{BFD8B743-071A-440A-A3DA-2A66561ACE2A}" presName="background" presStyleLbl="node0" presStyleIdx="0" presStyleCnt="1"/>
      <dgm:spPr/>
    </dgm:pt>
    <dgm:pt modelId="{50C8197B-6399-4E9E-9181-747DCF3DFBB1}" type="pres">
      <dgm:prSet presAssocID="{BFD8B743-071A-440A-A3DA-2A66561ACE2A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69D2EB6-818A-4CB1-8D6C-FCC684F2FCDB}" type="pres">
      <dgm:prSet presAssocID="{BFD8B743-071A-440A-A3DA-2A66561ACE2A}" presName="hierChild2" presStyleCnt="0"/>
      <dgm:spPr/>
    </dgm:pt>
    <dgm:pt modelId="{3068E549-1664-4270-AAF8-687F2E7DB043}" type="pres">
      <dgm:prSet presAssocID="{847712A5-5372-4985-AB86-5E977210BE6E}" presName="Name10" presStyleLbl="parChTrans1D2" presStyleIdx="0" presStyleCnt="2"/>
      <dgm:spPr/>
      <dgm:t>
        <a:bodyPr/>
        <a:lstStyle/>
        <a:p>
          <a:endParaRPr lang="cs-CZ"/>
        </a:p>
      </dgm:t>
    </dgm:pt>
    <dgm:pt modelId="{9C73B982-715A-4528-9172-487CE853BC48}" type="pres">
      <dgm:prSet presAssocID="{91FA9729-80C6-43EC-9503-1F1FE196009C}" presName="hierRoot2" presStyleCnt="0"/>
      <dgm:spPr/>
    </dgm:pt>
    <dgm:pt modelId="{92C38F8A-BA4A-41A2-AE91-9E7C9AF730D2}" type="pres">
      <dgm:prSet presAssocID="{91FA9729-80C6-43EC-9503-1F1FE196009C}" presName="composite2" presStyleCnt="0"/>
      <dgm:spPr/>
    </dgm:pt>
    <dgm:pt modelId="{D1BD203B-77C0-422B-B27A-CEF0FE04FB02}" type="pres">
      <dgm:prSet presAssocID="{91FA9729-80C6-43EC-9503-1F1FE196009C}" presName="background2" presStyleLbl="asst1" presStyleIdx="0" presStyleCnt="2"/>
      <dgm:spPr/>
    </dgm:pt>
    <dgm:pt modelId="{8D4C3F6B-7B43-4462-A5FF-0E77223D3B1E}" type="pres">
      <dgm:prSet presAssocID="{91FA9729-80C6-43EC-9503-1F1FE196009C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87FA959-268E-4C9F-896F-A5E9271595EE}" type="pres">
      <dgm:prSet presAssocID="{91FA9729-80C6-43EC-9503-1F1FE196009C}" presName="hierChild3" presStyleCnt="0"/>
      <dgm:spPr/>
    </dgm:pt>
    <dgm:pt modelId="{6FD3771D-91F1-490C-BD0C-CAF893806E56}" type="pres">
      <dgm:prSet presAssocID="{5F248584-1938-4886-B9A4-6CA29C511FCF}" presName="Name10" presStyleLbl="parChTrans1D2" presStyleIdx="1" presStyleCnt="2"/>
      <dgm:spPr/>
      <dgm:t>
        <a:bodyPr/>
        <a:lstStyle/>
        <a:p>
          <a:endParaRPr lang="cs-CZ"/>
        </a:p>
      </dgm:t>
    </dgm:pt>
    <dgm:pt modelId="{F351FFCD-3673-405B-B862-896596209E23}" type="pres">
      <dgm:prSet presAssocID="{BC1D07A3-C2FF-47DC-BCCE-7C572412C1F0}" presName="hierRoot2" presStyleCnt="0"/>
      <dgm:spPr/>
    </dgm:pt>
    <dgm:pt modelId="{7EA56803-1214-4A19-B1AE-0B6C4B1F482F}" type="pres">
      <dgm:prSet presAssocID="{BC1D07A3-C2FF-47DC-BCCE-7C572412C1F0}" presName="composite2" presStyleCnt="0"/>
      <dgm:spPr/>
    </dgm:pt>
    <dgm:pt modelId="{7932A855-4440-4396-9E13-C200A6B9FBF0}" type="pres">
      <dgm:prSet presAssocID="{BC1D07A3-C2FF-47DC-BCCE-7C572412C1F0}" presName="background2" presStyleLbl="asst1" presStyleIdx="1" presStyleCnt="2"/>
      <dgm:spPr/>
    </dgm:pt>
    <dgm:pt modelId="{92627254-367A-496A-B939-FB41294F06AB}" type="pres">
      <dgm:prSet presAssocID="{BC1D07A3-C2FF-47DC-BCCE-7C572412C1F0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D56ECAC-75F8-4DCB-86E8-73DDB961BCAF}" type="pres">
      <dgm:prSet presAssocID="{BC1D07A3-C2FF-47DC-BCCE-7C572412C1F0}" presName="hierChild3" presStyleCnt="0"/>
      <dgm:spPr/>
    </dgm:pt>
  </dgm:ptLst>
  <dgm:cxnLst>
    <dgm:cxn modelId="{69D15235-78B6-42F7-86E3-CE1392DB073C}" type="presOf" srcId="{847712A5-5372-4985-AB86-5E977210BE6E}" destId="{3068E549-1664-4270-AAF8-687F2E7DB043}" srcOrd="0" destOrd="0" presId="urn:microsoft.com/office/officeart/2005/8/layout/hierarchy1"/>
    <dgm:cxn modelId="{C7DD2204-94AA-4F97-AA52-3253B8071671}" type="presOf" srcId="{91FA9729-80C6-43EC-9503-1F1FE196009C}" destId="{8D4C3F6B-7B43-4462-A5FF-0E77223D3B1E}" srcOrd="0" destOrd="0" presId="urn:microsoft.com/office/officeart/2005/8/layout/hierarchy1"/>
    <dgm:cxn modelId="{4FB6F3A7-3DB0-4500-88B8-839038ACCAAF}" srcId="{BFD8B743-071A-440A-A3DA-2A66561ACE2A}" destId="{BC1D07A3-C2FF-47DC-BCCE-7C572412C1F0}" srcOrd="1" destOrd="0" parTransId="{5F248584-1938-4886-B9A4-6CA29C511FCF}" sibTransId="{F09BA742-3E3E-4089-8F24-248ED8C0724F}"/>
    <dgm:cxn modelId="{52C722E2-B35C-4F4A-B577-AC5239921597}" srcId="{BFD8B743-071A-440A-A3DA-2A66561ACE2A}" destId="{91FA9729-80C6-43EC-9503-1F1FE196009C}" srcOrd="0" destOrd="0" parTransId="{847712A5-5372-4985-AB86-5E977210BE6E}" sibTransId="{FEB0095A-6383-4687-B432-6C3A1C05313E}"/>
    <dgm:cxn modelId="{91ECEC3D-8560-4660-9469-E7C26F8C9D03}" type="presOf" srcId="{BFD8B743-071A-440A-A3DA-2A66561ACE2A}" destId="{50C8197B-6399-4E9E-9181-747DCF3DFBB1}" srcOrd="0" destOrd="0" presId="urn:microsoft.com/office/officeart/2005/8/layout/hierarchy1"/>
    <dgm:cxn modelId="{30446E4D-8525-472D-9428-D0235BDD34F1}" type="presOf" srcId="{5F248584-1938-4886-B9A4-6CA29C511FCF}" destId="{6FD3771D-91F1-490C-BD0C-CAF893806E56}" srcOrd="0" destOrd="0" presId="urn:microsoft.com/office/officeart/2005/8/layout/hierarchy1"/>
    <dgm:cxn modelId="{BCC01DBD-2172-459A-B450-EB592C01527C}" srcId="{843F353E-163B-4011-A68B-8EA15A3A0EF9}" destId="{BFD8B743-071A-440A-A3DA-2A66561ACE2A}" srcOrd="0" destOrd="0" parTransId="{9B65026D-3471-42C3-80E8-57468D73B091}" sibTransId="{A0364034-2B63-45F0-A2B8-1B35B7C25193}"/>
    <dgm:cxn modelId="{C57826CF-66B0-4FD9-8AB2-336DC8AD61B0}" type="presOf" srcId="{BC1D07A3-C2FF-47DC-BCCE-7C572412C1F0}" destId="{92627254-367A-496A-B939-FB41294F06AB}" srcOrd="0" destOrd="0" presId="urn:microsoft.com/office/officeart/2005/8/layout/hierarchy1"/>
    <dgm:cxn modelId="{EC4410A7-EBD9-4DAE-B7F8-8D59A52EF487}" type="presOf" srcId="{843F353E-163B-4011-A68B-8EA15A3A0EF9}" destId="{41AA1FC7-7EC5-4A45-81F9-FC0E11607B33}" srcOrd="0" destOrd="0" presId="urn:microsoft.com/office/officeart/2005/8/layout/hierarchy1"/>
    <dgm:cxn modelId="{D81FF5BD-6DE3-493D-94F9-3A9CA7E20A5A}" type="presParOf" srcId="{41AA1FC7-7EC5-4A45-81F9-FC0E11607B33}" destId="{D30CC688-3E14-4410-84C3-76ADB9F50059}" srcOrd="0" destOrd="0" presId="urn:microsoft.com/office/officeart/2005/8/layout/hierarchy1"/>
    <dgm:cxn modelId="{CF248F26-ECF1-4CB6-BBED-06807F269DE3}" type="presParOf" srcId="{D30CC688-3E14-4410-84C3-76ADB9F50059}" destId="{2108543F-AA12-4EFA-AEFB-3AF236F2B138}" srcOrd="0" destOrd="0" presId="urn:microsoft.com/office/officeart/2005/8/layout/hierarchy1"/>
    <dgm:cxn modelId="{7D24C233-CD15-45F0-B44B-FE94540AA2DF}" type="presParOf" srcId="{2108543F-AA12-4EFA-AEFB-3AF236F2B138}" destId="{5696C3FD-16BF-471D-8997-16147856EC6E}" srcOrd="0" destOrd="0" presId="urn:microsoft.com/office/officeart/2005/8/layout/hierarchy1"/>
    <dgm:cxn modelId="{B630FA96-877B-49AE-9A9A-5687ECE5E616}" type="presParOf" srcId="{2108543F-AA12-4EFA-AEFB-3AF236F2B138}" destId="{50C8197B-6399-4E9E-9181-747DCF3DFBB1}" srcOrd="1" destOrd="0" presId="urn:microsoft.com/office/officeart/2005/8/layout/hierarchy1"/>
    <dgm:cxn modelId="{C95786C2-1A11-4302-8F06-45BCBAEFAF52}" type="presParOf" srcId="{D30CC688-3E14-4410-84C3-76ADB9F50059}" destId="{B69D2EB6-818A-4CB1-8D6C-FCC684F2FCDB}" srcOrd="1" destOrd="0" presId="urn:microsoft.com/office/officeart/2005/8/layout/hierarchy1"/>
    <dgm:cxn modelId="{9B66B9B7-8CB0-4E42-9831-416DCDED1A35}" type="presParOf" srcId="{B69D2EB6-818A-4CB1-8D6C-FCC684F2FCDB}" destId="{3068E549-1664-4270-AAF8-687F2E7DB043}" srcOrd="0" destOrd="0" presId="urn:microsoft.com/office/officeart/2005/8/layout/hierarchy1"/>
    <dgm:cxn modelId="{075780B5-C920-4B47-B2F6-319B68EFB3BD}" type="presParOf" srcId="{B69D2EB6-818A-4CB1-8D6C-FCC684F2FCDB}" destId="{9C73B982-715A-4528-9172-487CE853BC48}" srcOrd="1" destOrd="0" presId="urn:microsoft.com/office/officeart/2005/8/layout/hierarchy1"/>
    <dgm:cxn modelId="{4671BD3B-3850-48BF-8C4D-A96C78989944}" type="presParOf" srcId="{9C73B982-715A-4528-9172-487CE853BC48}" destId="{92C38F8A-BA4A-41A2-AE91-9E7C9AF730D2}" srcOrd="0" destOrd="0" presId="urn:microsoft.com/office/officeart/2005/8/layout/hierarchy1"/>
    <dgm:cxn modelId="{512D2F14-7D30-48BB-A507-9170B3094426}" type="presParOf" srcId="{92C38F8A-BA4A-41A2-AE91-9E7C9AF730D2}" destId="{D1BD203B-77C0-422B-B27A-CEF0FE04FB02}" srcOrd="0" destOrd="0" presId="urn:microsoft.com/office/officeart/2005/8/layout/hierarchy1"/>
    <dgm:cxn modelId="{0DF100DD-7668-48BD-AD69-42E0414A9F0E}" type="presParOf" srcId="{92C38F8A-BA4A-41A2-AE91-9E7C9AF730D2}" destId="{8D4C3F6B-7B43-4462-A5FF-0E77223D3B1E}" srcOrd="1" destOrd="0" presId="urn:microsoft.com/office/officeart/2005/8/layout/hierarchy1"/>
    <dgm:cxn modelId="{AED55158-3CBA-4F73-806B-18514973EB09}" type="presParOf" srcId="{9C73B982-715A-4528-9172-487CE853BC48}" destId="{A87FA959-268E-4C9F-896F-A5E9271595EE}" srcOrd="1" destOrd="0" presId="urn:microsoft.com/office/officeart/2005/8/layout/hierarchy1"/>
    <dgm:cxn modelId="{45A4E4F8-B94A-4D6B-BD2A-C954B4FA936C}" type="presParOf" srcId="{B69D2EB6-818A-4CB1-8D6C-FCC684F2FCDB}" destId="{6FD3771D-91F1-490C-BD0C-CAF893806E56}" srcOrd="2" destOrd="0" presId="urn:microsoft.com/office/officeart/2005/8/layout/hierarchy1"/>
    <dgm:cxn modelId="{42D3A245-E6EB-4389-A5B3-36F3A79E334C}" type="presParOf" srcId="{B69D2EB6-818A-4CB1-8D6C-FCC684F2FCDB}" destId="{F351FFCD-3673-405B-B862-896596209E23}" srcOrd="3" destOrd="0" presId="urn:microsoft.com/office/officeart/2005/8/layout/hierarchy1"/>
    <dgm:cxn modelId="{074463D0-C7FC-487F-9129-3CB7CF7B2AB0}" type="presParOf" srcId="{F351FFCD-3673-405B-B862-896596209E23}" destId="{7EA56803-1214-4A19-B1AE-0B6C4B1F482F}" srcOrd="0" destOrd="0" presId="urn:microsoft.com/office/officeart/2005/8/layout/hierarchy1"/>
    <dgm:cxn modelId="{E5A420D3-3185-4A71-9552-BB1877CC1EDB}" type="presParOf" srcId="{7EA56803-1214-4A19-B1AE-0B6C4B1F482F}" destId="{7932A855-4440-4396-9E13-C200A6B9FBF0}" srcOrd="0" destOrd="0" presId="urn:microsoft.com/office/officeart/2005/8/layout/hierarchy1"/>
    <dgm:cxn modelId="{30DDD29C-F7A7-432E-82EF-1FB73A3588F4}" type="presParOf" srcId="{7EA56803-1214-4A19-B1AE-0B6C4B1F482F}" destId="{92627254-367A-496A-B939-FB41294F06AB}" srcOrd="1" destOrd="0" presId="urn:microsoft.com/office/officeart/2005/8/layout/hierarchy1"/>
    <dgm:cxn modelId="{870BCC8B-9811-4AB6-8CA6-930DDB53FEC6}" type="presParOf" srcId="{F351FFCD-3673-405B-B862-896596209E23}" destId="{5D56ECAC-75F8-4DCB-86E8-73DDB961BCA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06E86BB-75E8-460F-8A49-64A7F4D1076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536AF7A-FD6C-4F1F-82FC-C25C27CAB6CB}">
      <dgm:prSet phldrT="[Text]" custT="1"/>
      <dgm:spPr/>
      <dgm:t>
        <a:bodyPr/>
        <a:lstStyle/>
        <a:p>
          <a:r>
            <a:rPr lang="cs-CZ" sz="2000" b="1" dirty="0" smtClean="0">
              <a:solidFill>
                <a:schemeClr val="accent4">
                  <a:lumMod val="50000"/>
                </a:schemeClr>
              </a:solidFill>
            </a:rPr>
            <a:t>já </a:t>
          </a:r>
          <a:r>
            <a:rPr lang="cs-CZ" sz="2000" b="1" dirty="0" smtClean="0">
              <a:solidFill>
                <a:schemeClr val="accent4">
                  <a:lumMod val="50000"/>
                </a:schemeClr>
              </a:solidFill>
            </a:rPr>
            <a:t>a sourozenci </a:t>
          </a:r>
          <a:endParaRPr lang="cs-CZ" sz="2000" b="1" dirty="0">
            <a:solidFill>
              <a:schemeClr val="accent4">
                <a:lumMod val="50000"/>
              </a:schemeClr>
            </a:solidFill>
          </a:endParaRPr>
        </a:p>
      </dgm:t>
    </dgm:pt>
    <dgm:pt modelId="{D324D4FD-0E3C-4D73-83E3-6EA2EF864C2F}" type="parTrans" cxnId="{FF2F56CD-8337-4ACF-B303-AF253CFC7A94}">
      <dgm:prSet/>
      <dgm:spPr/>
      <dgm:t>
        <a:bodyPr/>
        <a:lstStyle/>
        <a:p>
          <a:endParaRPr lang="cs-CZ"/>
        </a:p>
      </dgm:t>
    </dgm:pt>
    <dgm:pt modelId="{E28DAD04-FCC3-4D8A-8824-7C62CC0C0573}" type="sibTrans" cxnId="{FF2F56CD-8337-4ACF-B303-AF253CFC7A94}">
      <dgm:prSet/>
      <dgm:spPr/>
      <dgm:t>
        <a:bodyPr/>
        <a:lstStyle/>
        <a:p>
          <a:endParaRPr lang="cs-CZ"/>
        </a:p>
      </dgm:t>
    </dgm:pt>
    <dgm:pt modelId="{B2A48E4D-3361-412D-8E3C-F077DE9F5A8A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bratr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F00F7938-87A7-41C9-BBAE-DD88A0C0FA44}" type="parTrans" cxnId="{09148334-AD3F-4020-B1AC-DA2F8ACB0DD8}">
      <dgm:prSet/>
      <dgm:spPr/>
      <dgm:t>
        <a:bodyPr/>
        <a:lstStyle/>
        <a:p>
          <a:endParaRPr lang="cs-CZ"/>
        </a:p>
      </dgm:t>
    </dgm:pt>
    <dgm:pt modelId="{16A22014-F175-44A0-AB91-9C186E8F0ABF}" type="sibTrans" cxnId="{09148334-AD3F-4020-B1AC-DA2F8ACB0DD8}">
      <dgm:prSet/>
      <dgm:spPr/>
      <dgm:t>
        <a:bodyPr/>
        <a:lstStyle/>
        <a:p>
          <a:endParaRPr lang="cs-CZ"/>
        </a:p>
      </dgm:t>
    </dgm:pt>
    <dgm:pt modelId="{28B3C047-3CC3-4834-B860-F64852FB7350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sestra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E2170EAF-0FCA-4349-82C3-23E40B659C26}" type="parTrans" cxnId="{F6A58667-2D2A-44DC-B61F-05BA8BCEE149}">
      <dgm:prSet/>
      <dgm:spPr/>
      <dgm:t>
        <a:bodyPr/>
        <a:lstStyle/>
        <a:p>
          <a:endParaRPr lang="cs-CZ"/>
        </a:p>
      </dgm:t>
    </dgm:pt>
    <dgm:pt modelId="{7F09BFEF-4360-446B-A3BB-D536BDAA4C17}" type="sibTrans" cxnId="{F6A58667-2D2A-44DC-B61F-05BA8BCEE149}">
      <dgm:prSet/>
      <dgm:spPr/>
      <dgm:t>
        <a:bodyPr/>
        <a:lstStyle/>
        <a:p>
          <a:endParaRPr lang="cs-CZ"/>
        </a:p>
      </dgm:t>
    </dgm:pt>
    <dgm:pt modelId="{B05E3850-D4A1-4142-90E8-B5761CF47929}" type="pres">
      <dgm:prSet presAssocID="{606E86BB-75E8-460F-8A49-64A7F4D1076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87C04458-B201-4E0E-A795-7E4F48C81879}" type="pres">
      <dgm:prSet presAssocID="{C536AF7A-FD6C-4F1F-82FC-C25C27CAB6CB}" presName="hierRoot1" presStyleCnt="0"/>
      <dgm:spPr/>
    </dgm:pt>
    <dgm:pt modelId="{78DF3AAF-2580-4586-A677-A5670EC46D89}" type="pres">
      <dgm:prSet presAssocID="{C536AF7A-FD6C-4F1F-82FC-C25C27CAB6CB}" presName="composite" presStyleCnt="0"/>
      <dgm:spPr/>
    </dgm:pt>
    <dgm:pt modelId="{54E5C57D-8D35-448F-A74E-D45FD792C830}" type="pres">
      <dgm:prSet presAssocID="{C536AF7A-FD6C-4F1F-82FC-C25C27CAB6CB}" presName="background" presStyleLbl="node0" presStyleIdx="0" presStyleCnt="1"/>
      <dgm:spPr/>
    </dgm:pt>
    <dgm:pt modelId="{8B68109A-1D35-4BFC-A5F3-873BA5744944}" type="pres">
      <dgm:prSet presAssocID="{C536AF7A-FD6C-4F1F-82FC-C25C27CAB6CB}" presName="text" presStyleLbl="fgAcc0" presStyleIdx="0" presStyleCnt="1" custScaleX="121068" custLinFactNeighborX="9683" custLinFactNeighborY="290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138027B-A1AF-4183-8D1D-4517BFE9D118}" type="pres">
      <dgm:prSet presAssocID="{C536AF7A-FD6C-4F1F-82FC-C25C27CAB6CB}" presName="hierChild2" presStyleCnt="0"/>
      <dgm:spPr/>
    </dgm:pt>
    <dgm:pt modelId="{4EE1DBC8-8CA3-443B-8053-452BAD17DC8D}" type="pres">
      <dgm:prSet presAssocID="{F00F7938-87A7-41C9-BBAE-DD88A0C0FA44}" presName="Name10" presStyleLbl="parChTrans1D2" presStyleIdx="0" presStyleCnt="2"/>
      <dgm:spPr/>
      <dgm:t>
        <a:bodyPr/>
        <a:lstStyle/>
        <a:p>
          <a:endParaRPr lang="cs-CZ"/>
        </a:p>
      </dgm:t>
    </dgm:pt>
    <dgm:pt modelId="{132C37D3-70F4-45AB-BFAA-3E8D7CA828B3}" type="pres">
      <dgm:prSet presAssocID="{B2A48E4D-3361-412D-8E3C-F077DE9F5A8A}" presName="hierRoot2" presStyleCnt="0"/>
      <dgm:spPr/>
    </dgm:pt>
    <dgm:pt modelId="{7A495744-E822-4C99-90A6-047593ABF481}" type="pres">
      <dgm:prSet presAssocID="{B2A48E4D-3361-412D-8E3C-F077DE9F5A8A}" presName="composite2" presStyleCnt="0"/>
      <dgm:spPr/>
    </dgm:pt>
    <dgm:pt modelId="{A1C6B340-F6D8-4C1B-A982-B9E0719310E7}" type="pres">
      <dgm:prSet presAssocID="{B2A48E4D-3361-412D-8E3C-F077DE9F5A8A}" presName="background2" presStyleLbl="node2" presStyleIdx="0" presStyleCnt="2"/>
      <dgm:spPr/>
    </dgm:pt>
    <dgm:pt modelId="{F0AD7D29-CEF1-401E-913C-AB9F84DBA6FD}" type="pres">
      <dgm:prSet presAssocID="{B2A48E4D-3361-412D-8E3C-F077DE9F5A8A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880B7BD-5146-45A9-AD32-13900B24CECA}" type="pres">
      <dgm:prSet presAssocID="{B2A48E4D-3361-412D-8E3C-F077DE9F5A8A}" presName="hierChild3" presStyleCnt="0"/>
      <dgm:spPr/>
    </dgm:pt>
    <dgm:pt modelId="{C610652D-0DE5-48E5-811A-B4FFEB398BA4}" type="pres">
      <dgm:prSet presAssocID="{E2170EAF-0FCA-4349-82C3-23E40B659C26}" presName="Name10" presStyleLbl="parChTrans1D2" presStyleIdx="1" presStyleCnt="2"/>
      <dgm:spPr/>
      <dgm:t>
        <a:bodyPr/>
        <a:lstStyle/>
        <a:p>
          <a:endParaRPr lang="cs-CZ"/>
        </a:p>
      </dgm:t>
    </dgm:pt>
    <dgm:pt modelId="{324258DE-CB48-4303-8B68-F837A43190F4}" type="pres">
      <dgm:prSet presAssocID="{28B3C047-3CC3-4834-B860-F64852FB7350}" presName="hierRoot2" presStyleCnt="0"/>
      <dgm:spPr/>
    </dgm:pt>
    <dgm:pt modelId="{2D761A74-0275-42E6-A32F-23D1ACB64D18}" type="pres">
      <dgm:prSet presAssocID="{28B3C047-3CC3-4834-B860-F64852FB7350}" presName="composite2" presStyleCnt="0"/>
      <dgm:spPr/>
    </dgm:pt>
    <dgm:pt modelId="{41EA3E76-DFFC-41E0-B441-D25F854471A0}" type="pres">
      <dgm:prSet presAssocID="{28B3C047-3CC3-4834-B860-F64852FB7350}" presName="background2" presStyleLbl="node2" presStyleIdx="1" presStyleCnt="2"/>
      <dgm:spPr/>
    </dgm:pt>
    <dgm:pt modelId="{FBE6206F-F159-46A9-9CE9-8FD693C1B00A}" type="pres">
      <dgm:prSet presAssocID="{28B3C047-3CC3-4834-B860-F64852FB7350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68634A4-FA9B-4094-9C22-B2B4F3C9D527}" type="pres">
      <dgm:prSet presAssocID="{28B3C047-3CC3-4834-B860-F64852FB7350}" presName="hierChild3" presStyleCnt="0"/>
      <dgm:spPr/>
    </dgm:pt>
  </dgm:ptLst>
  <dgm:cxnLst>
    <dgm:cxn modelId="{FF2F56CD-8337-4ACF-B303-AF253CFC7A94}" srcId="{606E86BB-75E8-460F-8A49-64A7F4D10766}" destId="{C536AF7A-FD6C-4F1F-82FC-C25C27CAB6CB}" srcOrd="0" destOrd="0" parTransId="{D324D4FD-0E3C-4D73-83E3-6EA2EF864C2F}" sibTransId="{E28DAD04-FCC3-4D8A-8824-7C62CC0C0573}"/>
    <dgm:cxn modelId="{A7DBA04C-20B3-4BBB-873E-FA336CB39993}" type="presOf" srcId="{B2A48E4D-3361-412D-8E3C-F077DE9F5A8A}" destId="{F0AD7D29-CEF1-401E-913C-AB9F84DBA6FD}" srcOrd="0" destOrd="0" presId="urn:microsoft.com/office/officeart/2005/8/layout/hierarchy1"/>
    <dgm:cxn modelId="{8D105DBD-3D39-452B-9420-285DBB82CF59}" type="presOf" srcId="{E2170EAF-0FCA-4349-82C3-23E40B659C26}" destId="{C610652D-0DE5-48E5-811A-B4FFEB398BA4}" srcOrd="0" destOrd="0" presId="urn:microsoft.com/office/officeart/2005/8/layout/hierarchy1"/>
    <dgm:cxn modelId="{09148334-AD3F-4020-B1AC-DA2F8ACB0DD8}" srcId="{C536AF7A-FD6C-4F1F-82FC-C25C27CAB6CB}" destId="{B2A48E4D-3361-412D-8E3C-F077DE9F5A8A}" srcOrd="0" destOrd="0" parTransId="{F00F7938-87A7-41C9-BBAE-DD88A0C0FA44}" sibTransId="{16A22014-F175-44A0-AB91-9C186E8F0ABF}"/>
    <dgm:cxn modelId="{BEEC9512-11E5-46BA-A26A-0424DC48A3A3}" type="presOf" srcId="{C536AF7A-FD6C-4F1F-82FC-C25C27CAB6CB}" destId="{8B68109A-1D35-4BFC-A5F3-873BA5744944}" srcOrd="0" destOrd="0" presId="urn:microsoft.com/office/officeart/2005/8/layout/hierarchy1"/>
    <dgm:cxn modelId="{F6A58667-2D2A-44DC-B61F-05BA8BCEE149}" srcId="{C536AF7A-FD6C-4F1F-82FC-C25C27CAB6CB}" destId="{28B3C047-3CC3-4834-B860-F64852FB7350}" srcOrd="1" destOrd="0" parTransId="{E2170EAF-0FCA-4349-82C3-23E40B659C26}" sibTransId="{7F09BFEF-4360-446B-A3BB-D536BDAA4C17}"/>
    <dgm:cxn modelId="{22DC0B2E-91E0-487D-95F2-7A10A35788B7}" type="presOf" srcId="{F00F7938-87A7-41C9-BBAE-DD88A0C0FA44}" destId="{4EE1DBC8-8CA3-443B-8053-452BAD17DC8D}" srcOrd="0" destOrd="0" presId="urn:microsoft.com/office/officeart/2005/8/layout/hierarchy1"/>
    <dgm:cxn modelId="{898E08AB-A334-49E7-B5A1-252A75E7A658}" type="presOf" srcId="{606E86BB-75E8-460F-8A49-64A7F4D10766}" destId="{B05E3850-D4A1-4142-90E8-B5761CF47929}" srcOrd="0" destOrd="0" presId="urn:microsoft.com/office/officeart/2005/8/layout/hierarchy1"/>
    <dgm:cxn modelId="{9D67F0CB-6E15-4132-9947-6854D58498E0}" type="presOf" srcId="{28B3C047-3CC3-4834-B860-F64852FB7350}" destId="{FBE6206F-F159-46A9-9CE9-8FD693C1B00A}" srcOrd="0" destOrd="0" presId="urn:microsoft.com/office/officeart/2005/8/layout/hierarchy1"/>
    <dgm:cxn modelId="{ED53BCA6-C605-489F-918F-5196410A8869}" type="presParOf" srcId="{B05E3850-D4A1-4142-90E8-B5761CF47929}" destId="{87C04458-B201-4E0E-A795-7E4F48C81879}" srcOrd="0" destOrd="0" presId="urn:microsoft.com/office/officeart/2005/8/layout/hierarchy1"/>
    <dgm:cxn modelId="{8DD3D121-8909-41D1-B08B-98BEA1627101}" type="presParOf" srcId="{87C04458-B201-4E0E-A795-7E4F48C81879}" destId="{78DF3AAF-2580-4586-A677-A5670EC46D89}" srcOrd="0" destOrd="0" presId="urn:microsoft.com/office/officeart/2005/8/layout/hierarchy1"/>
    <dgm:cxn modelId="{A0124FB0-0F30-4E3E-92AC-112D7949C798}" type="presParOf" srcId="{78DF3AAF-2580-4586-A677-A5670EC46D89}" destId="{54E5C57D-8D35-448F-A74E-D45FD792C830}" srcOrd="0" destOrd="0" presId="urn:microsoft.com/office/officeart/2005/8/layout/hierarchy1"/>
    <dgm:cxn modelId="{3181E55C-D47F-43C8-A163-2F4EC405AEDF}" type="presParOf" srcId="{78DF3AAF-2580-4586-A677-A5670EC46D89}" destId="{8B68109A-1D35-4BFC-A5F3-873BA5744944}" srcOrd="1" destOrd="0" presId="urn:microsoft.com/office/officeart/2005/8/layout/hierarchy1"/>
    <dgm:cxn modelId="{700AC650-722A-4013-A001-74E457D2F1E4}" type="presParOf" srcId="{87C04458-B201-4E0E-A795-7E4F48C81879}" destId="{1138027B-A1AF-4183-8D1D-4517BFE9D118}" srcOrd="1" destOrd="0" presId="urn:microsoft.com/office/officeart/2005/8/layout/hierarchy1"/>
    <dgm:cxn modelId="{4DBD10DF-05C2-4090-B333-324738142303}" type="presParOf" srcId="{1138027B-A1AF-4183-8D1D-4517BFE9D118}" destId="{4EE1DBC8-8CA3-443B-8053-452BAD17DC8D}" srcOrd="0" destOrd="0" presId="urn:microsoft.com/office/officeart/2005/8/layout/hierarchy1"/>
    <dgm:cxn modelId="{6186D19E-EF9E-469E-B4A4-CCB1CCE9D341}" type="presParOf" srcId="{1138027B-A1AF-4183-8D1D-4517BFE9D118}" destId="{132C37D3-70F4-45AB-BFAA-3E8D7CA828B3}" srcOrd="1" destOrd="0" presId="urn:microsoft.com/office/officeart/2005/8/layout/hierarchy1"/>
    <dgm:cxn modelId="{A89EF845-B923-463F-A4C4-0712E917CE89}" type="presParOf" srcId="{132C37D3-70F4-45AB-BFAA-3E8D7CA828B3}" destId="{7A495744-E822-4C99-90A6-047593ABF481}" srcOrd="0" destOrd="0" presId="urn:microsoft.com/office/officeart/2005/8/layout/hierarchy1"/>
    <dgm:cxn modelId="{D4E7B06D-30B3-4A9D-AD25-8DB069C5BFEF}" type="presParOf" srcId="{7A495744-E822-4C99-90A6-047593ABF481}" destId="{A1C6B340-F6D8-4C1B-A982-B9E0719310E7}" srcOrd="0" destOrd="0" presId="urn:microsoft.com/office/officeart/2005/8/layout/hierarchy1"/>
    <dgm:cxn modelId="{B5C2AD58-2A26-4434-80DF-A59442008884}" type="presParOf" srcId="{7A495744-E822-4C99-90A6-047593ABF481}" destId="{F0AD7D29-CEF1-401E-913C-AB9F84DBA6FD}" srcOrd="1" destOrd="0" presId="urn:microsoft.com/office/officeart/2005/8/layout/hierarchy1"/>
    <dgm:cxn modelId="{E25EC1BC-753A-4D89-A566-4B2ABA4135CB}" type="presParOf" srcId="{132C37D3-70F4-45AB-BFAA-3E8D7CA828B3}" destId="{A880B7BD-5146-45A9-AD32-13900B24CECA}" srcOrd="1" destOrd="0" presId="urn:microsoft.com/office/officeart/2005/8/layout/hierarchy1"/>
    <dgm:cxn modelId="{1F1DC88B-B04B-47FF-930C-201BE70BA4DD}" type="presParOf" srcId="{1138027B-A1AF-4183-8D1D-4517BFE9D118}" destId="{C610652D-0DE5-48E5-811A-B4FFEB398BA4}" srcOrd="2" destOrd="0" presId="urn:microsoft.com/office/officeart/2005/8/layout/hierarchy1"/>
    <dgm:cxn modelId="{81917021-BC78-4B01-8BDD-02616BA4BF79}" type="presParOf" srcId="{1138027B-A1AF-4183-8D1D-4517BFE9D118}" destId="{324258DE-CB48-4303-8B68-F837A43190F4}" srcOrd="3" destOrd="0" presId="urn:microsoft.com/office/officeart/2005/8/layout/hierarchy1"/>
    <dgm:cxn modelId="{FC89ACB2-52A7-4D5B-B889-0B985BCEF70A}" type="presParOf" srcId="{324258DE-CB48-4303-8B68-F837A43190F4}" destId="{2D761A74-0275-42E6-A32F-23D1ACB64D18}" srcOrd="0" destOrd="0" presId="urn:microsoft.com/office/officeart/2005/8/layout/hierarchy1"/>
    <dgm:cxn modelId="{B3EA6DF7-35F9-4438-9B55-1886D6E47119}" type="presParOf" srcId="{2D761A74-0275-42E6-A32F-23D1ACB64D18}" destId="{41EA3E76-DFFC-41E0-B441-D25F854471A0}" srcOrd="0" destOrd="0" presId="urn:microsoft.com/office/officeart/2005/8/layout/hierarchy1"/>
    <dgm:cxn modelId="{48E123FF-19FA-46E3-9F9C-AF1482262308}" type="presParOf" srcId="{2D761A74-0275-42E6-A32F-23D1ACB64D18}" destId="{FBE6206F-F159-46A9-9CE9-8FD693C1B00A}" srcOrd="1" destOrd="0" presId="urn:microsoft.com/office/officeart/2005/8/layout/hierarchy1"/>
    <dgm:cxn modelId="{4F9F0C98-32DB-4374-B200-D1AE7D69E580}" type="presParOf" srcId="{324258DE-CB48-4303-8B68-F837A43190F4}" destId="{868634A4-FA9B-4094-9C22-B2B4F3C9D52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E715EF8-A1D1-40E0-A187-E7455CD096C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7D735F0-5AD5-4319-8B51-0E2633496A6E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rodiče otce a matky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420B176C-393C-421C-B7DE-6954554CA503}" type="parTrans" cxnId="{917E08D2-0ACA-4598-A9C1-697784E72E11}">
      <dgm:prSet/>
      <dgm:spPr/>
      <dgm:t>
        <a:bodyPr/>
        <a:lstStyle/>
        <a:p>
          <a:endParaRPr lang="cs-CZ"/>
        </a:p>
      </dgm:t>
    </dgm:pt>
    <dgm:pt modelId="{2788F561-E80D-4B7B-AFAF-0DD4955A0674}" type="sibTrans" cxnId="{917E08D2-0ACA-4598-A9C1-697784E72E11}">
      <dgm:prSet/>
      <dgm:spPr/>
      <dgm:t>
        <a:bodyPr/>
        <a:lstStyle/>
        <a:p>
          <a:endParaRPr lang="cs-CZ"/>
        </a:p>
      </dgm:t>
    </dgm:pt>
    <dgm:pt modelId="{1E33A22F-3542-474A-8D5B-DF1D94CEE758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babička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2F1F0317-80EC-4A3A-81D6-897EF934547A}" type="parTrans" cxnId="{4377F4DE-591E-4760-9125-4B056D9488F1}">
      <dgm:prSet/>
      <dgm:spPr/>
      <dgm:t>
        <a:bodyPr/>
        <a:lstStyle/>
        <a:p>
          <a:endParaRPr lang="cs-CZ"/>
        </a:p>
      </dgm:t>
    </dgm:pt>
    <dgm:pt modelId="{BB573301-5052-4B8A-88CD-C4414E6DEBA2}" type="sibTrans" cxnId="{4377F4DE-591E-4760-9125-4B056D9488F1}">
      <dgm:prSet/>
      <dgm:spPr/>
      <dgm:t>
        <a:bodyPr/>
        <a:lstStyle/>
        <a:p>
          <a:endParaRPr lang="cs-CZ"/>
        </a:p>
      </dgm:t>
    </dgm:pt>
    <dgm:pt modelId="{CE666D15-68E4-478D-9CED-66CD7BC7A6FA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dědeček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074EBF30-3CBA-49B2-833C-0181B8DAB817}" type="parTrans" cxnId="{EBB54499-71CC-4DD6-85A2-7E46F02B25BE}">
      <dgm:prSet/>
      <dgm:spPr/>
      <dgm:t>
        <a:bodyPr/>
        <a:lstStyle/>
        <a:p>
          <a:endParaRPr lang="cs-CZ"/>
        </a:p>
      </dgm:t>
    </dgm:pt>
    <dgm:pt modelId="{83F3FD1C-E05F-48B2-A51F-731300263D8A}" type="sibTrans" cxnId="{EBB54499-71CC-4DD6-85A2-7E46F02B25BE}">
      <dgm:prSet/>
      <dgm:spPr/>
      <dgm:t>
        <a:bodyPr/>
        <a:lstStyle/>
        <a:p>
          <a:endParaRPr lang="cs-CZ"/>
        </a:p>
      </dgm:t>
    </dgm:pt>
    <dgm:pt modelId="{782D0988-0F6D-427F-A4AA-8FBCC63F8D37}" type="pres">
      <dgm:prSet presAssocID="{BE715EF8-A1D1-40E0-A187-E7455CD096C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143D34CB-B879-4E62-ACA0-99A5054EF211}" type="pres">
      <dgm:prSet presAssocID="{87D735F0-5AD5-4319-8B51-0E2633496A6E}" presName="hierRoot1" presStyleCnt="0"/>
      <dgm:spPr/>
    </dgm:pt>
    <dgm:pt modelId="{3A9BFA51-38EC-43DD-B58C-B78B89D35F63}" type="pres">
      <dgm:prSet presAssocID="{87D735F0-5AD5-4319-8B51-0E2633496A6E}" presName="composite" presStyleCnt="0"/>
      <dgm:spPr/>
    </dgm:pt>
    <dgm:pt modelId="{D35FA0E4-E4D7-4C1E-BFEE-5127045376E1}" type="pres">
      <dgm:prSet presAssocID="{87D735F0-5AD5-4319-8B51-0E2633496A6E}" presName="background" presStyleLbl="node0" presStyleIdx="0" presStyleCnt="1"/>
      <dgm:spPr/>
    </dgm:pt>
    <dgm:pt modelId="{9514A37E-6676-4C40-A630-B4E624B543E9}" type="pres">
      <dgm:prSet presAssocID="{87D735F0-5AD5-4319-8B51-0E2633496A6E}" presName="text" presStyleLbl="fgAcc0" presStyleIdx="0" presStyleCnt="1" custScaleX="12376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352BEF6-7799-47D7-AD66-4BBAD3807504}" type="pres">
      <dgm:prSet presAssocID="{87D735F0-5AD5-4319-8B51-0E2633496A6E}" presName="hierChild2" presStyleCnt="0"/>
      <dgm:spPr/>
    </dgm:pt>
    <dgm:pt modelId="{220A00E0-4C5B-4E08-B827-1538B5B6E4D6}" type="pres">
      <dgm:prSet presAssocID="{2F1F0317-80EC-4A3A-81D6-897EF934547A}" presName="Name10" presStyleLbl="parChTrans1D2" presStyleIdx="0" presStyleCnt="2"/>
      <dgm:spPr/>
      <dgm:t>
        <a:bodyPr/>
        <a:lstStyle/>
        <a:p>
          <a:endParaRPr lang="cs-CZ"/>
        </a:p>
      </dgm:t>
    </dgm:pt>
    <dgm:pt modelId="{DBBE96B1-319E-446E-8430-BE8F06FFD290}" type="pres">
      <dgm:prSet presAssocID="{1E33A22F-3542-474A-8D5B-DF1D94CEE758}" presName="hierRoot2" presStyleCnt="0"/>
      <dgm:spPr/>
    </dgm:pt>
    <dgm:pt modelId="{0B03C976-E4B9-430A-9E97-4D7D0F05A30C}" type="pres">
      <dgm:prSet presAssocID="{1E33A22F-3542-474A-8D5B-DF1D94CEE758}" presName="composite2" presStyleCnt="0"/>
      <dgm:spPr/>
    </dgm:pt>
    <dgm:pt modelId="{C901230A-93D9-4773-95BA-16FED711FF33}" type="pres">
      <dgm:prSet presAssocID="{1E33A22F-3542-474A-8D5B-DF1D94CEE758}" presName="background2" presStyleLbl="node2" presStyleIdx="0" presStyleCnt="2"/>
      <dgm:spPr/>
    </dgm:pt>
    <dgm:pt modelId="{12C2FCF6-93DC-4016-8B33-C09CE43E19F0}" type="pres">
      <dgm:prSet presAssocID="{1E33A22F-3542-474A-8D5B-DF1D94CEE758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644B05E-8E0B-444D-B1FC-BC79EA6B6B9F}" type="pres">
      <dgm:prSet presAssocID="{1E33A22F-3542-474A-8D5B-DF1D94CEE758}" presName="hierChild3" presStyleCnt="0"/>
      <dgm:spPr/>
    </dgm:pt>
    <dgm:pt modelId="{6A23A0EC-21DB-4C89-87C2-D2EFE40100EE}" type="pres">
      <dgm:prSet presAssocID="{074EBF30-3CBA-49B2-833C-0181B8DAB817}" presName="Name10" presStyleLbl="parChTrans1D2" presStyleIdx="1" presStyleCnt="2"/>
      <dgm:spPr/>
      <dgm:t>
        <a:bodyPr/>
        <a:lstStyle/>
        <a:p>
          <a:endParaRPr lang="cs-CZ"/>
        </a:p>
      </dgm:t>
    </dgm:pt>
    <dgm:pt modelId="{F76B6326-5826-4C35-9DCD-92F876E7F54D}" type="pres">
      <dgm:prSet presAssocID="{CE666D15-68E4-478D-9CED-66CD7BC7A6FA}" presName="hierRoot2" presStyleCnt="0"/>
      <dgm:spPr/>
    </dgm:pt>
    <dgm:pt modelId="{57B1878B-FB72-41A3-9ED6-244A777413D0}" type="pres">
      <dgm:prSet presAssocID="{CE666D15-68E4-478D-9CED-66CD7BC7A6FA}" presName="composite2" presStyleCnt="0"/>
      <dgm:spPr/>
    </dgm:pt>
    <dgm:pt modelId="{3B25C5D8-943D-431A-9968-A8A889192D64}" type="pres">
      <dgm:prSet presAssocID="{CE666D15-68E4-478D-9CED-66CD7BC7A6FA}" presName="background2" presStyleLbl="node2" presStyleIdx="1" presStyleCnt="2"/>
      <dgm:spPr/>
    </dgm:pt>
    <dgm:pt modelId="{97AF25C0-ECAB-4BCD-916A-0520457C8103}" type="pres">
      <dgm:prSet presAssocID="{CE666D15-68E4-478D-9CED-66CD7BC7A6FA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94FA33D-15EA-4697-BD40-72236B6EAA36}" type="pres">
      <dgm:prSet presAssocID="{CE666D15-68E4-478D-9CED-66CD7BC7A6FA}" presName="hierChild3" presStyleCnt="0"/>
      <dgm:spPr/>
    </dgm:pt>
  </dgm:ptLst>
  <dgm:cxnLst>
    <dgm:cxn modelId="{4377F4DE-591E-4760-9125-4B056D9488F1}" srcId="{87D735F0-5AD5-4319-8B51-0E2633496A6E}" destId="{1E33A22F-3542-474A-8D5B-DF1D94CEE758}" srcOrd="0" destOrd="0" parTransId="{2F1F0317-80EC-4A3A-81D6-897EF934547A}" sibTransId="{BB573301-5052-4B8A-88CD-C4414E6DEBA2}"/>
    <dgm:cxn modelId="{3DFE6F54-93F2-4B21-B30E-920926A7769A}" type="presOf" srcId="{87D735F0-5AD5-4319-8B51-0E2633496A6E}" destId="{9514A37E-6676-4C40-A630-B4E624B543E9}" srcOrd="0" destOrd="0" presId="urn:microsoft.com/office/officeart/2005/8/layout/hierarchy1"/>
    <dgm:cxn modelId="{EBB54499-71CC-4DD6-85A2-7E46F02B25BE}" srcId="{87D735F0-5AD5-4319-8B51-0E2633496A6E}" destId="{CE666D15-68E4-478D-9CED-66CD7BC7A6FA}" srcOrd="1" destOrd="0" parTransId="{074EBF30-3CBA-49B2-833C-0181B8DAB817}" sibTransId="{83F3FD1C-E05F-48B2-A51F-731300263D8A}"/>
    <dgm:cxn modelId="{CC402C2D-CAB8-4E34-87B8-DCEF658EE611}" type="presOf" srcId="{CE666D15-68E4-478D-9CED-66CD7BC7A6FA}" destId="{97AF25C0-ECAB-4BCD-916A-0520457C8103}" srcOrd="0" destOrd="0" presId="urn:microsoft.com/office/officeart/2005/8/layout/hierarchy1"/>
    <dgm:cxn modelId="{738A08FD-5838-4EC6-AF88-80143921AE66}" type="presOf" srcId="{2F1F0317-80EC-4A3A-81D6-897EF934547A}" destId="{220A00E0-4C5B-4E08-B827-1538B5B6E4D6}" srcOrd="0" destOrd="0" presId="urn:microsoft.com/office/officeart/2005/8/layout/hierarchy1"/>
    <dgm:cxn modelId="{72160A29-2739-4071-A1B0-EFB6F1106B7F}" type="presOf" srcId="{BE715EF8-A1D1-40E0-A187-E7455CD096C6}" destId="{782D0988-0F6D-427F-A4AA-8FBCC63F8D37}" srcOrd="0" destOrd="0" presId="urn:microsoft.com/office/officeart/2005/8/layout/hierarchy1"/>
    <dgm:cxn modelId="{CA6FF603-D466-4A74-BCA2-88695E5FA463}" type="presOf" srcId="{1E33A22F-3542-474A-8D5B-DF1D94CEE758}" destId="{12C2FCF6-93DC-4016-8B33-C09CE43E19F0}" srcOrd="0" destOrd="0" presId="urn:microsoft.com/office/officeart/2005/8/layout/hierarchy1"/>
    <dgm:cxn modelId="{4093BE9D-9753-4B96-81E8-C3BA8AEF5249}" type="presOf" srcId="{074EBF30-3CBA-49B2-833C-0181B8DAB817}" destId="{6A23A0EC-21DB-4C89-87C2-D2EFE40100EE}" srcOrd="0" destOrd="0" presId="urn:microsoft.com/office/officeart/2005/8/layout/hierarchy1"/>
    <dgm:cxn modelId="{917E08D2-0ACA-4598-A9C1-697784E72E11}" srcId="{BE715EF8-A1D1-40E0-A187-E7455CD096C6}" destId="{87D735F0-5AD5-4319-8B51-0E2633496A6E}" srcOrd="0" destOrd="0" parTransId="{420B176C-393C-421C-B7DE-6954554CA503}" sibTransId="{2788F561-E80D-4B7B-AFAF-0DD4955A0674}"/>
    <dgm:cxn modelId="{57095CA4-AF5C-402F-B852-7D8EDE4C1B7E}" type="presParOf" srcId="{782D0988-0F6D-427F-A4AA-8FBCC63F8D37}" destId="{143D34CB-B879-4E62-ACA0-99A5054EF211}" srcOrd="0" destOrd="0" presId="urn:microsoft.com/office/officeart/2005/8/layout/hierarchy1"/>
    <dgm:cxn modelId="{BB7B7CC1-26D9-48D1-AD92-F2416158E6A2}" type="presParOf" srcId="{143D34CB-B879-4E62-ACA0-99A5054EF211}" destId="{3A9BFA51-38EC-43DD-B58C-B78B89D35F63}" srcOrd="0" destOrd="0" presId="urn:microsoft.com/office/officeart/2005/8/layout/hierarchy1"/>
    <dgm:cxn modelId="{F386B872-5ADF-4257-91BA-360A1DD60B28}" type="presParOf" srcId="{3A9BFA51-38EC-43DD-B58C-B78B89D35F63}" destId="{D35FA0E4-E4D7-4C1E-BFEE-5127045376E1}" srcOrd="0" destOrd="0" presId="urn:microsoft.com/office/officeart/2005/8/layout/hierarchy1"/>
    <dgm:cxn modelId="{C5666500-D10B-401C-BC1A-914A6B6E23CC}" type="presParOf" srcId="{3A9BFA51-38EC-43DD-B58C-B78B89D35F63}" destId="{9514A37E-6676-4C40-A630-B4E624B543E9}" srcOrd="1" destOrd="0" presId="urn:microsoft.com/office/officeart/2005/8/layout/hierarchy1"/>
    <dgm:cxn modelId="{B71F5A8B-5998-43D9-A339-7CD8E6E94A31}" type="presParOf" srcId="{143D34CB-B879-4E62-ACA0-99A5054EF211}" destId="{B352BEF6-7799-47D7-AD66-4BBAD3807504}" srcOrd="1" destOrd="0" presId="urn:microsoft.com/office/officeart/2005/8/layout/hierarchy1"/>
    <dgm:cxn modelId="{7927FF3D-17A6-46D0-91F4-1FB7C07B604A}" type="presParOf" srcId="{B352BEF6-7799-47D7-AD66-4BBAD3807504}" destId="{220A00E0-4C5B-4E08-B827-1538B5B6E4D6}" srcOrd="0" destOrd="0" presId="urn:microsoft.com/office/officeart/2005/8/layout/hierarchy1"/>
    <dgm:cxn modelId="{B54EA461-3865-45F8-8950-1E520A938B60}" type="presParOf" srcId="{B352BEF6-7799-47D7-AD66-4BBAD3807504}" destId="{DBBE96B1-319E-446E-8430-BE8F06FFD290}" srcOrd="1" destOrd="0" presId="urn:microsoft.com/office/officeart/2005/8/layout/hierarchy1"/>
    <dgm:cxn modelId="{A983560F-D16D-4403-9B7B-14E02D448207}" type="presParOf" srcId="{DBBE96B1-319E-446E-8430-BE8F06FFD290}" destId="{0B03C976-E4B9-430A-9E97-4D7D0F05A30C}" srcOrd="0" destOrd="0" presId="urn:microsoft.com/office/officeart/2005/8/layout/hierarchy1"/>
    <dgm:cxn modelId="{41B1C338-F705-4DF4-B7F5-EE35BAFB3EEC}" type="presParOf" srcId="{0B03C976-E4B9-430A-9E97-4D7D0F05A30C}" destId="{C901230A-93D9-4773-95BA-16FED711FF33}" srcOrd="0" destOrd="0" presId="urn:microsoft.com/office/officeart/2005/8/layout/hierarchy1"/>
    <dgm:cxn modelId="{E43565FC-ED33-4CE7-A6B1-89E90305CCDC}" type="presParOf" srcId="{0B03C976-E4B9-430A-9E97-4D7D0F05A30C}" destId="{12C2FCF6-93DC-4016-8B33-C09CE43E19F0}" srcOrd="1" destOrd="0" presId="urn:microsoft.com/office/officeart/2005/8/layout/hierarchy1"/>
    <dgm:cxn modelId="{17DE14A8-BE7C-4B3B-A9EE-DCA046562410}" type="presParOf" srcId="{DBBE96B1-319E-446E-8430-BE8F06FFD290}" destId="{B644B05E-8E0B-444D-B1FC-BC79EA6B6B9F}" srcOrd="1" destOrd="0" presId="urn:microsoft.com/office/officeart/2005/8/layout/hierarchy1"/>
    <dgm:cxn modelId="{39422D5D-7554-4C36-AD6A-A07CA9107ADF}" type="presParOf" srcId="{B352BEF6-7799-47D7-AD66-4BBAD3807504}" destId="{6A23A0EC-21DB-4C89-87C2-D2EFE40100EE}" srcOrd="2" destOrd="0" presId="urn:microsoft.com/office/officeart/2005/8/layout/hierarchy1"/>
    <dgm:cxn modelId="{47D98611-0824-4A0A-AEE5-2EB9BF4AAB22}" type="presParOf" srcId="{B352BEF6-7799-47D7-AD66-4BBAD3807504}" destId="{F76B6326-5826-4C35-9DCD-92F876E7F54D}" srcOrd="3" destOrd="0" presId="urn:microsoft.com/office/officeart/2005/8/layout/hierarchy1"/>
    <dgm:cxn modelId="{0A66E2F2-8A5E-4A72-A947-7A92A8E09B79}" type="presParOf" srcId="{F76B6326-5826-4C35-9DCD-92F876E7F54D}" destId="{57B1878B-FB72-41A3-9ED6-244A777413D0}" srcOrd="0" destOrd="0" presId="urn:microsoft.com/office/officeart/2005/8/layout/hierarchy1"/>
    <dgm:cxn modelId="{FC7F409C-A27A-4FCA-BEB6-D713227DC7B6}" type="presParOf" srcId="{57B1878B-FB72-41A3-9ED6-244A777413D0}" destId="{3B25C5D8-943D-431A-9968-A8A889192D64}" srcOrd="0" destOrd="0" presId="urn:microsoft.com/office/officeart/2005/8/layout/hierarchy1"/>
    <dgm:cxn modelId="{15FEE212-9A0D-4D68-BA85-9EA105ACC98C}" type="presParOf" srcId="{57B1878B-FB72-41A3-9ED6-244A777413D0}" destId="{97AF25C0-ECAB-4BCD-916A-0520457C8103}" srcOrd="1" destOrd="0" presId="urn:microsoft.com/office/officeart/2005/8/layout/hierarchy1"/>
    <dgm:cxn modelId="{EB810D5A-DD26-4022-BC4A-DAB39387CAE2}" type="presParOf" srcId="{F76B6326-5826-4C35-9DCD-92F876E7F54D}" destId="{794FA33D-15EA-4697-BD40-72236B6EAA3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792DA73-4AB3-4E78-884B-690ABC31B568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24FB473-FB65-4E04-B92B-7964250CC986}">
      <dgm:prSet phldrT="[Text]" custT="1"/>
      <dgm:spPr/>
      <dgm:t>
        <a:bodyPr/>
        <a:lstStyle/>
        <a:p>
          <a:pPr algn="ctr"/>
          <a:r>
            <a:rPr lang="cs-CZ" sz="2000" b="1" dirty="0" smtClean="0">
              <a:solidFill>
                <a:schemeClr val="accent4">
                  <a:lumMod val="50000"/>
                </a:schemeClr>
              </a:solidFill>
            </a:rPr>
            <a:t>tety</a:t>
          </a:r>
          <a:endParaRPr lang="cs-CZ" sz="2000" b="1" dirty="0">
            <a:solidFill>
              <a:schemeClr val="accent4">
                <a:lumMod val="50000"/>
              </a:schemeClr>
            </a:solidFill>
          </a:endParaRPr>
        </a:p>
      </dgm:t>
    </dgm:pt>
    <dgm:pt modelId="{E2260CD2-49CD-43D7-8760-A2197B119883}" type="parTrans" cxnId="{9C9BCBDF-5972-41BE-94D6-5DBFE2491EEF}">
      <dgm:prSet/>
      <dgm:spPr/>
      <dgm:t>
        <a:bodyPr/>
        <a:lstStyle/>
        <a:p>
          <a:endParaRPr lang="cs-CZ"/>
        </a:p>
      </dgm:t>
    </dgm:pt>
    <dgm:pt modelId="{EEC0613E-234B-45BF-81F1-2D98D3975119}" type="sibTrans" cxnId="{9C9BCBDF-5972-41BE-94D6-5DBFE2491EEF}">
      <dgm:prSet/>
      <dgm:spPr/>
      <dgm:t>
        <a:bodyPr/>
        <a:lstStyle/>
        <a:p>
          <a:endParaRPr lang="cs-CZ"/>
        </a:p>
      </dgm:t>
    </dgm:pt>
    <dgm:pt modelId="{5CB3CACF-5115-475F-BD16-90E90911237A}">
      <dgm:prSet phldrT="[Text]" custT="1"/>
      <dgm:spPr/>
      <dgm:t>
        <a:bodyPr/>
        <a:lstStyle/>
        <a:p>
          <a:pPr algn="ctr"/>
          <a:r>
            <a:rPr lang="cs-CZ" sz="2000" b="1" dirty="0" smtClean="0">
              <a:solidFill>
                <a:schemeClr val="accent4">
                  <a:lumMod val="50000"/>
                </a:schemeClr>
              </a:solidFill>
            </a:rPr>
            <a:t>strýcové</a:t>
          </a:r>
          <a:endParaRPr lang="cs-CZ" sz="2000" b="1" dirty="0">
            <a:solidFill>
              <a:schemeClr val="accent4">
                <a:lumMod val="50000"/>
              </a:schemeClr>
            </a:solidFill>
          </a:endParaRPr>
        </a:p>
      </dgm:t>
    </dgm:pt>
    <dgm:pt modelId="{B848DC36-F225-4EFC-93E5-3A729033C2CF}" type="parTrans" cxnId="{C8DE7645-C299-46FF-9B8C-2719552A7334}">
      <dgm:prSet/>
      <dgm:spPr/>
      <dgm:t>
        <a:bodyPr/>
        <a:lstStyle/>
        <a:p>
          <a:endParaRPr lang="cs-CZ"/>
        </a:p>
      </dgm:t>
    </dgm:pt>
    <dgm:pt modelId="{5613AE4C-64A4-40BC-B27A-03827D1DB502}" type="sibTrans" cxnId="{C8DE7645-C299-46FF-9B8C-2719552A7334}">
      <dgm:prSet/>
      <dgm:spPr/>
      <dgm:t>
        <a:bodyPr/>
        <a:lstStyle/>
        <a:p>
          <a:endParaRPr lang="cs-CZ"/>
        </a:p>
      </dgm:t>
    </dgm:pt>
    <dgm:pt modelId="{FA2F7975-8985-4084-A430-632E833CD7C1}">
      <dgm:prSet phldrT="[Text]" custT="1"/>
      <dgm:spPr/>
      <dgm:t>
        <a:bodyPr/>
        <a:lstStyle/>
        <a:p>
          <a:pPr algn="ctr"/>
          <a:r>
            <a:rPr lang="cs-CZ" sz="2000" b="1" dirty="0" smtClean="0">
              <a:solidFill>
                <a:schemeClr val="accent4">
                  <a:lumMod val="50000"/>
                </a:schemeClr>
              </a:solidFill>
            </a:rPr>
            <a:t>bratranci</a:t>
          </a:r>
          <a:endParaRPr lang="cs-CZ" sz="2000" b="1" dirty="0">
            <a:solidFill>
              <a:schemeClr val="accent4">
                <a:lumMod val="50000"/>
              </a:schemeClr>
            </a:solidFill>
          </a:endParaRPr>
        </a:p>
      </dgm:t>
    </dgm:pt>
    <dgm:pt modelId="{EC8BF7EA-3A83-469D-81AC-DCAEC893381E}" type="parTrans" cxnId="{9E5BA075-1D1A-4452-810C-1F204C402665}">
      <dgm:prSet/>
      <dgm:spPr/>
      <dgm:t>
        <a:bodyPr/>
        <a:lstStyle/>
        <a:p>
          <a:endParaRPr lang="cs-CZ"/>
        </a:p>
      </dgm:t>
    </dgm:pt>
    <dgm:pt modelId="{0CFE5510-EE05-4E00-A5B9-56D6C79615FC}" type="sibTrans" cxnId="{9E5BA075-1D1A-4452-810C-1F204C402665}">
      <dgm:prSet/>
      <dgm:spPr/>
      <dgm:t>
        <a:bodyPr/>
        <a:lstStyle/>
        <a:p>
          <a:endParaRPr lang="cs-CZ"/>
        </a:p>
      </dgm:t>
    </dgm:pt>
    <dgm:pt modelId="{7F1398BD-2ABD-474A-97C4-60F93B4CF872}">
      <dgm:prSet phldrT="[Text]" custT="1"/>
      <dgm:spPr/>
      <dgm:t>
        <a:bodyPr/>
        <a:lstStyle/>
        <a:p>
          <a:pPr algn="ctr"/>
          <a:r>
            <a:rPr lang="cs-CZ" sz="2000" b="1" dirty="0" smtClean="0">
              <a:solidFill>
                <a:schemeClr val="accent4">
                  <a:lumMod val="50000"/>
                </a:schemeClr>
              </a:solidFill>
            </a:rPr>
            <a:t>sestřenice</a:t>
          </a:r>
          <a:endParaRPr lang="cs-CZ" sz="2000" b="1" dirty="0">
            <a:solidFill>
              <a:schemeClr val="accent4">
                <a:lumMod val="50000"/>
              </a:schemeClr>
            </a:solidFill>
          </a:endParaRPr>
        </a:p>
      </dgm:t>
    </dgm:pt>
    <dgm:pt modelId="{7DBBBB10-08DE-469C-9F27-AD3CB5DF95F8}" type="parTrans" cxnId="{BFFE1071-1848-4910-BC99-80E4B7729A3A}">
      <dgm:prSet/>
      <dgm:spPr/>
      <dgm:t>
        <a:bodyPr/>
        <a:lstStyle/>
        <a:p>
          <a:endParaRPr lang="cs-CZ"/>
        </a:p>
      </dgm:t>
    </dgm:pt>
    <dgm:pt modelId="{F0055941-4076-4F97-BBDC-44B5E84D65C2}" type="sibTrans" cxnId="{BFFE1071-1848-4910-BC99-80E4B7729A3A}">
      <dgm:prSet/>
      <dgm:spPr/>
      <dgm:t>
        <a:bodyPr/>
        <a:lstStyle/>
        <a:p>
          <a:endParaRPr lang="cs-CZ"/>
        </a:p>
      </dgm:t>
    </dgm:pt>
    <dgm:pt modelId="{6D47CB65-0433-432C-9A2A-3A821CE86CCD}" type="pres">
      <dgm:prSet presAssocID="{D792DA73-4AB3-4E78-884B-690ABC31B568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7B009B2-C227-4D8F-9917-35446C5A2345}" type="pres">
      <dgm:prSet presAssocID="{824FB473-FB65-4E04-B92B-7964250CC986}" presName="parentLin" presStyleCnt="0"/>
      <dgm:spPr/>
    </dgm:pt>
    <dgm:pt modelId="{78378A43-F0F9-448C-ACA6-51DE334F2CCB}" type="pres">
      <dgm:prSet presAssocID="{824FB473-FB65-4E04-B92B-7964250CC986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328D3D83-5F3C-4883-99F5-E3F3FB5C2860}" type="pres">
      <dgm:prSet presAssocID="{824FB473-FB65-4E04-B92B-7964250CC986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E243F6-9BAF-478D-8058-E024904DDDBD}" type="pres">
      <dgm:prSet presAssocID="{824FB473-FB65-4E04-B92B-7964250CC986}" presName="negativeSpace" presStyleCnt="0"/>
      <dgm:spPr/>
    </dgm:pt>
    <dgm:pt modelId="{4C79B84C-F409-4D67-BD71-A82CB7CD0CA7}" type="pres">
      <dgm:prSet presAssocID="{824FB473-FB65-4E04-B92B-7964250CC986}" presName="childText" presStyleLbl="conFgAcc1" presStyleIdx="0" presStyleCnt="4">
        <dgm:presLayoutVars>
          <dgm:bulletEnabled val="1"/>
        </dgm:presLayoutVars>
      </dgm:prSet>
      <dgm:spPr/>
    </dgm:pt>
    <dgm:pt modelId="{4D278F4D-8C90-4F50-96F4-A43261F34990}" type="pres">
      <dgm:prSet presAssocID="{EEC0613E-234B-45BF-81F1-2D98D3975119}" presName="spaceBetweenRectangles" presStyleCnt="0"/>
      <dgm:spPr/>
    </dgm:pt>
    <dgm:pt modelId="{44BBBFB2-A4FE-4924-8C79-F0048E61B28E}" type="pres">
      <dgm:prSet presAssocID="{5CB3CACF-5115-475F-BD16-90E90911237A}" presName="parentLin" presStyleCnt="0"/>
      <dgm:spPr/>
    </dgm:pt>
    <dgm:pt modelId="{0E504CBE-91F9-46C5-8848-3B30DE9C0B28}" type="pres">
      <dgm:prSet presAssocID="{5CB3CACF-5115-475F-BD16-90E90911237A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B25BB558-D5B8-4FF3-99EC-897EDDF3E232}" type="pres">
      <dgm:prSet presAssocID="{5CB3CACF-5115-475F-BD16-90E90911237A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856BD3-2298-4D51-B0A5-7872F43CF4C8}" type="pres">
      <dgm:prSet presAssocID="{5CB3CACF-5115-475F-BD16-90E90911237A}" presName="negativeSpace" presStyleCnt="0"/>
      <dgm:spPr/>
    </dgm:pt>
    <dgm:pt modelId="{EB3D9229-46E1-4727-8F15-DB9D8694F163}" type="pres">
      <dgm:prSet presAssocID="{5CB3CACF-5115-475F-BD16-90E90911237A}" presName="childText" presStyleLbl="conFgAcc1" presStyleIdx="1" presStyleCnt="4">
        <dgm:presLayoutVars>
          <dgm:bulletEnabled val="1"/>
        </dgm:presLayoutVars>
      </dgm:prSet>
      <dgm:spPr/>
    </dgm:pt>
    <dgm:pt modelId="{0EA58644-A0E9-4C43-99AB-A0F4A6D32CA6}" type="pres">
      <dgm:prSet presAssocID="{5613AE4C-64A4-40BC-B27A-03827D1DB502}" presName="spaceBetweenRectangles" presStyleCnt="0"/>
      <dgm:spPr/>
    </dgm:pt>
    <dgm:pt modelId="{E9CAD5D1-5C4C-4813-B543-F998D87E0A1E}" type="pres">
      <dgm:prSet presAssocID="{FA2F7975-8985-4084-A430-632E833CD7C1}" presName="parentLin" presStyleCnt="0"/>
      <dgm:spPr/>
    </dgm:pt>
    <dgm:pt modelId="{2F96BF99-6EB3-4802-87B2-817B0F32078E}" type="pres">
      <dgm:prSet presAssocID="{FA2F7975-8985-4084-A430-632E833CD7C1}" presName="parentLeftMargin" presStyleLbl="node1" presStyleIdx="1" presStyleCnt="4"/>
      <dgm:spPr/>
      <dgm:t>
        <a:bodyPr/>
        <a:lstStyle/>
        <a:p>
          <a:endParaRPr lang="cs-CZ"/>
        </a:p>
      </dgm:t>
    </dgm:pt>
    <dgm:pt modelId="{9940EB67-CC11-4E71-B029-6B4524646896}" type="pres">
      <dgm:prSet presAssocID="{FA2F7975-8985-4084-A430-632E833CD7C1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3EBBC3-B0FF-4E62-A584-5D526D44DF48}" type="pres">
      <dgm:prSet presAssocID="{FA2F7975-8985-4084-A430-632E833CD7C1}" presName="negativeSpace" presStyleCnt="0"/>
      <dgm:spPr/>
    </dgm:pt>
    <dgm:pt modelId="{B018B917-AB1E-40BB-8805-0E4961B5887F}" type="pres">
      <dgm:prSet presAssocID="{FA2F7975-8985-4084-A430-632E833CD7C1}" presName="childText" presStyleLbl="conFgAcc1" presStyleIdx="2" presStyleCnt="4">
        <dgm:presLayoutVars>
          <dgm:bulletEnabled val="1"/>
        </dgm:presLayoutVars>
      </dgm:prSet>
      <dgm:spPr/>
    </dgm:pt>
    <dgm:pt modelId="{D923BE79-D25D-4D93-A964-75150FBA92BA}" type="pres">
      <dgm:prSet presAssocID="{0CFE5510-EE05-4E00-A5B9-56D6C79615FC}" presName="spaceBetweenRectangles" presStyleCnt="0"/>
      <dgm:spPr/>
    </dgm:pt>
    <dgm:pt modelId="{2FD60364-5086-4C53-A8C1-782D9FE74819}" type="pres">
      <dgm:prSet presAssocID="{7F1398BD-2ABD-474A-97C4-60F93B4CF872}" presName="parentLin" presStyleCnt="0"/>
      <dgm:spPr/>
    </dgm:pt>
    <dgm:pt modelId="{B2F88CAC-C0E2-4F94-A984-81B950B8C8EE}" type="pres">
      <dgm:prSet presAssocID="{7F1398BD-2ABD-474A-97C4-60F93B4CF872}" presName="parentLeftMargin" presStyleLbl="node1" presStyleIdx="2" presStyleCnt="4"/>
      <dgm:spPr/>
      <dgm:t>
        <a:bodyPr/>
        <a:lstStyle/>
        <a:p>
          <a:endParaRPr lang="cs-CZ"/>
        </a:p>
      </dgm:t>
    </dgm:pt>
    <dgm:pt modelId="{78DEF5E0-6EE6-464C-A931-E0F7AA8BD636}" type="pres">
      <dgm:prSet presAssocID="{7F1398BD-2ABD-474A-97C4-60F93B4CF872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9512F1-A335-42F3-B35A-B367CC6A12ED}" type="pres">
      <dgm:prSet presAssocID="{7F1398BD-2ABD-474A-97C4-60F93B4CF872}" presName="negativeSpace" presStyleCnt="0"/>
      <dgm:spPr/>
    </dgm:pt>
    <dgm:pt modelId="{592AA666-FE61-43C6-A60D-7C9327DE7D01}" type="pres">
      <dgm:prSet presAssocID="{7F1398BD-2ABD-474A-97C4-60F93B4CF872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D5EE2DE1-4F01-42C3-9916-C23C29A7AB0B}" type="presOf" srcId="{5CB3CACF-5115-475F-BD16-90E90911237A}" destId="{B25BB558-D5B8-4FF3-99EC-897EDDF3E232}" srcOrd="1" destOrd="0" presId="urn:microsoft.com/office/officeart/2005/8/layout/list1"/>
    <dgm:cxn modelId="{F8AA6316-BA64-4DA8-A086-2122A7978213}" type="presOf" srcId="{FA2F7975-8985-4084-A430-632E833CD7C1}" destId="{9940EB67-CC11-4E71-B029-6B4524646896}" srcOrd="1" destOrd="0" presId="urn:microsoft.com/office/officeart/2005/8/layout/list1"/>
    <dgm:cxn modelId="{BB9BB2EA-37B1-4D94-842E-827F07FADAFD}" type="presOf" srcId="{824FB473-FB65-4E04-B92B-7964250CC986}" destId="{78378A43-F0F9-448C-ACA6-51DE334F2CCB}" srcOrd="0" destOrd="0" presId="urn:microsoft.com/office/officeart/2005/8/layout/list1"/>
    <dgm:cxn modelId="{6ED54F44-10DE-4058-8FDF-2A90A7BAFCEE}" type="presOf" srcId="{7F1398BD-2ABD-474A-97C4-60F93B4CF872}" destId="{78DEF5E0-6EE6-464C-A931-E0F7AA8BD636}" srcOrd="1" destOrd="0" presId="urn:microsoft.com/office/officeart/2005/8/layout/list1"/>
    <dgm:cxn modelId="{9E5BA075-1D1A-4452-810C-1F204C402665}" srcId="{D792DA73-4AB3-4E78-884B-690ABC31B568}" destId="{FA2F7975-8985-4084-A430-632E833CD7C1}" srcOrd="2" destOrd="0" parTransId="{EC8BF7EA-3A83-469D-81AC-DCAEC893381E}" sibTransId="{0CFE5510-EE05-4E00-A5B9-56D6C79615FC}"/>
    <dgm:cxn modelId="{B81FD395-79D7-4F77-BCBB-B7611B8FC8FB}" type="presOf" srcId="{D792DA73-4AB3-4E78-884B-690ABC31B568}" destId="{6D47CB65-0433-432C-9A2A-3A821CE86CCD}" srcOrd="0" destOrd="0" presId="urn:microsoft.com/office/officeart/2005/8/layout/list1"/>
    <dgm:cxn modelId="{A8D66DE2-D38C-4374-A17D-31F89559CB53}" type="presOf" srcId="{824FB473-FB65-4E04-B92B-7964250CC986}" destId="{328D3D83-5F3C-4883-99F5-E3F3FB5C2860}" srcOrd="1" destOrd="0" presId="urn:microsoft.com/office/officeart/2005/8/layout/list1"/>
    <dgm:cxn modelId="{BFFE1071-1848-4910-BC99-80E4B7729A3A}" srcId="{D792DA73-4AB3-4E78-884B-690ABC31B568}" destId="{7F1398BD-2ABD-474A-97C4-60F93B4CF872}" srcOrd="3" destOrd="0" parTransId="{7DBBBB10-08DE-469C-9F27-AD3CB5DF95F8}" sibTransId="{F0055941-4076-4F97-BBDC-44B5E84D65C2}"/>
    <dgm:cxn modelId="{10B95946-BCD8-40FD-9840-7062C1C360EE}" type="presOf" srcId="{5CB3CACF-5115-475F-BD16-90E90911237A}" destId="{0E504CBE-91F9-46C5-8848-3B30DE9C0B28}" srcOrd="0" destOrd="0" presId="urn:microsoft.com/office/officeart/2005/8/layout/list1"/>
    <dgm:cxn modelId="{9C9BCBDF-5972-41BE-94D6-5DBFE2491EEF}" srcId="{D792DA73-4AB3-4E78-884B-690ABC31B568}" destId="{824FB473-FB65-4E04-B92B-7964250CC986}" srcOrd="0" destOrd="0" parTransId="{E2260CD2-49CD-43D7-8760-A2197B119883}" sibTransId="{EEC0613E-234B-45BF-81F1-2D98D3975119}"/>
    <dgm:cxn modelId="{4CAB2224-4062-4BDF-B48D-8FAE22DCD1FA}" type="presOf" srcId="{FA2F7975-8985-4084-A430-632E833CD7C1}" destId="{2F96BF99-6EB3-4802-87B2-817B0F32078E}" srcOrd="0" destOrd="0" presId="urn:microsoft.com/office/officeart/2005/8/layout/list1"/>
    <dgm:cxn modelId="{1A9F7B29-B8D0-4346-AA69-26369EB7424B}" type="presOf" srcId="{7F1398BD-2ABD-474A-97C4-60F93B4CF872}" destId="{B2F88CAC-C0E2-4F94-A984-81B950B8C8EE}" srcOrd="0" destOrd="0" presId="urn:microsoft.com/office/officeart/2005/8/layout/list1"/>
    <dgm:cxn modelId="{C8DE7645-C299-46FF-9B8C-2719552A7334}" srcId="{D792DA73-4AB3-4E78-884B-690ABC31B568}" destId="{5CB3CACF-5115-475F-BD16-90E90911237A}" srcOrd="1" destOrd="0" parTransId="{B848DC36-F225-4EFC-93E5-3A729033C2CF}" sibTransId="{5613AE4C-64A4-40BC-B27A-03827D1DB502}"/>
    <dgm:cxn modelId="{9A2EADFD-E6EF-427D-A7D6-71249EFF801B}" type="presParOf" srcId="{6D47CB65-0433-432C-9A2A-3A821CE86CCD}" destId="{E7B009B2-C227-4D8F-9917-35446C5A2345}" srcOrd="0" destOrd="0" presId="urn:microsoft.com/office/officeart/2005/8/layout/list1"/>
    <dgm:cxn modelId="{7D949AC8-1A54-47A9-8B50-97085AF0E193}" type="presParOf" srcId="{E7B009B2-C227-4D8F-9917-35446C5A2345}" destId="{78378A43-F0F9-448C-ACA6-51DE334F2CCB}" srcOrd="0" destOrd="0" presId="urn:microsoft.com/office/officeart/2005/8/layout/list1"/>
    <dgm:cxn modelId="{A0B914AF-89BB-42FE-AD95-A1E18030E780}" type="presParOf" srcId="{E7B009B2-C227-4D8F-9917-35446C5A2345}" destId="{328D3D83-5F3C-4883-99F5-E3F3FB5C2860}" srcOrd="1" destOrd="0" presId="urn:microsoft.com/office/officeart/2005/8/layout/list1"/>
    <dgm:cxn modelId="{1AA0A0D0-4B8A-4F9C-BA4A-B37409F362DF}" type="presParOf" srcId="{6D47CB65-0433-432C-9A2A-3A821CE86CCD}" destId="{06E243F6-9BAF-478D-8058-E024904DDDBD}" srcOrd="1" destOrd="0" presId="urn:microsoft.com/office/officeart/2005/8/layout/list1"/>
    <dgm:cxn modelId="{4DE19C87-7829-4EE3-A1D1-3A2BE0D7EC81}" type="presParOf" srcId="{6D47CB65-0433-432C-9A2A-3A821CE86CCD}" destId="{4C79B84C-F409-4D67-BD71-A82CB7CD0CA7}" srcOrd="2" destOrd="0" presId="urn:microsoft.com/office/officeart/2005/8/layout/list1"/>
    <dgm:cxn modelId="{5917A690-8A70-4FD8-86E0-395DF1105A21}" type="presParOf" srcId="{6D47CB65-0433-432C-9A2A-3A821CE86CCD}" destId="{4D278F4D-8C90-4F50-96F4-A43261F34990}" srcOrd="3" destOrd="0" presId="urn:microsoft.com/office/officeart/2005/8/layout/list1"/>
    <dgm:cxn modelId="{A334E7CD-4EC7-44F2-BADE-972A78F7331C}" type="presParOf" srcId="{6D47CB65-0433-432C-9A2A-3A821CE86CCD}" destId="{44BBBFB2-A4FE-4924-8C79-F0048E61B28E}" srcOrd="4" destOrd="0" presId="urn:microsoft.com/office/officeart/2005/8/layout/list1"/>
    <dgm:cxn modelId="{C6809484-7A5C-4D1B-9688-1EBC03589E02}" type="presParOf" srcId="{44BBBFB2-A4FE-4924-8C79-F0048E61B28E}" destId="{0E504CBE-91F9-46C5-8848-3B30DE9C0B28}" srcOrd="0" destOrd="0" presId="urn:microsoft.com/office/officeart/2005/8/layout/list1"/>
    <dgm:cxn modelId="{CBAFA7A1-C56D-485D-95AC-EC5D37192D0C}" type="presParOf" srcId="{44BBBFB2-A4FE-4924-8C79-F0048E61B28E}" destId="{B25BB558-D5B8-4FF3-99EC-897EDDF3E232}" srcOrd="1" destOrd="0" presId="urn:microsoft.com/office/officeart/2005/8/layout/list1"/>
    <dgm:cxn modelId="{8C947E7B-E681-49B6-AAA8-E103DA98C81F}" type="presParOf" srcId="{6D47CB65-0433-432C-9A2A-3A821CE86CCD}" destId="{BE856BD3-2298-4D51-B0A5-7872F43CF4C8}" srcOrd="5" destOrd="0" presId="urn:microsoft.com/office/officeart/2005/8/layout/list1"/>
    <dgm:cxn modelId="{060AD718-A573-482E-8CDB-40B1CC6236F5}" type="presParOf" srcId="{6D47CB65-0433-432C-9A2A-3A821CE86CCD}" destId="{EB3D9229-46E1-4727-8F15-DB9D8694F163}" srcOrd="6" destOrd="0" presId="urn:microsoft.com/office/officeart/2005/8/layout/list1"/>
    <dgm:cxn modelId="{9A14CB9F-EDDC-4072-98C2-6D0C990EB43B}" type="presParOf" srcId="{6D47CB65-0433-432C-9A2A-3A821CE86CCD}" destId="{0EA58644-A0E9-4C43-99AB-A0F4A6D32CA6}" srcOrd="7" destOrd="0" presId="urn:microsoft.com/office/officeart/2005/8/layout/list1"/>
    <dgm:cxn modelId="{0A8EC931-C722-4D47-B9F3-7C77C788F672}" type="presParOf" srcId="{6D47CB65-0433-432C-9A2A-3A821CE86CCD}" destId="{E9CAD5D1-5C4C-4813-B543-F998D87E0A1E}" srcOrd="8" destOrd="0" presId="urn:microsoft.com/office/officeart/2005/8/layout/list1"/>
    <dgm:cxn modelId="{9A2F3163-F261-42F0-943E-6E627F27AF9A}" type="presParOf" srcId="{E9CAD5D1-5C4C-4813-B543-F998D87E0A1E}" destId="{2F96BF99-6EB3-4802-87B2-817B0F32078E}" srcOrd="0" destOrd="0" presId="urn:microsoft.com/office/officeart/2005/8/layout/list1"/>
    <dgm:cxn modelId="{317A0F5B-5EAF-4C40-8F2C-06E772F803E9}" type="presParOf" srcId="{E9CAD5D1-5C4C-4813-B543-F998D87E0A1E}" destId="{9940EB67-CC11-4E71-B029-6B4524646896}" srcOrd="1" destOrd="0" presId="urn:microsoft.com/office/officeart/2005/8/layout/list1"/>
    <dgm:cxn modelId="{5DB4085A-9F1E-47A2-8B68-C19968D675BB}" type="presParOf" srcId="{6D47CB65-0433-432C-9A2A-3A821CE86CCD}" destId="{7C3EBBC3-B0FF-4E62-A584-5D526D44DF48}" srcOrd="9" destOrd="0" presId="urn:microsoft.com/office/officeart/2005/8/layout/list1"/>
    <dgm:cxn modelId="{89E1F855-7283-43B3-AE51-D04730EB2AF7}" type="presParOf" srcId="{6D47CB65-0433-432C-9A2A-3A821CE86CCD}" destId="{B018B917-AB1E-40BB-8805-0E4961B5887F}" srcOrd="10" destOrd="0" presId="urn:microsoft.com/office/officeart/2005/8/layout/list1"/>
    <dgm:cxn modelId="{CD485361-7467-4976-96F7-AA62038EC280}" type="presParOf" srcId="{6D47CB65-0433-432C-9A2A-3A821CE86CCD}" destId="{D923BE79-D25D-4D93-A964-75150FBA92BA}" srcOrd="11" destOrd="0" presId="urn:microsoft.com/office/officeart/2005/8/layout/list1"/>
    <dgm:cxn modelId="{FCE7341C-5824-481F-9347-827008DABB96}" type="presParOf" srcId="{6D47CB65-0433-432C-9A2A-3A821CE86CCD}" destId="{2FD60364-5086-4C53-A8C1-782D9FE74819}" srcOrd="12" destOrd="0" presId="urn:microsoft.com/office/officeart/2005/8/layout/list1"/>
    <dgm:cxn modelId="{7157FBBD-8E27-41B4-AEA5-7CC9D9D305C5}" type="presParOf" srcId="{2FD60364-5086-4C53-A8C1-782D9FE74819}" destId="{B2F88CAC-C0E2-4F94-A984-81B950B8C8EE}" srcOrd="0" destOrd="0" presId="urn:microsoft.com/office/officeart/2005/8/layout/list1"/>
    <dgm:cxn modelId="{377B7DB8-78F7-4D9B-856A-DA3DCD86E6CF}" type="presParOf" srcId="{2FD60364-5086-4C53-A8C1-782D9FE74819}" destId="{78DEF5E0-6EE6-464C-A931-E0F7AA8BD636}" srcOrd="1" destOrd="0" presId="urn:microsoft.com/office/officeart/2005/8/layout/list1"/>
    <dgm:cxn modelId="{996E4157-B9D1-42A2-A784-467EE46712A7}" type="presParOf" srcId="{6D47CB65-0433-432C-9A2A-3A821CE86CCD}" destId="{3A9512F1-A335-42F3-B35A-B367CC6A12ED}" srcOrd="13" destOrd="0" presId="urn:microsoft.com/office/officeart/2005/8/layout/list1"/>
    <dgm:cxn modelId="{9E9FC31B-2EF0-4025-B6FD-BC4707CEE5E7}" type="presParOf" srcId="{6D47CB65-0433-432C-9A2A-3A821CE86CCD}" destId="{592AA666-FE61-43C6-A60D-7C9327DE7D01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6B9056E-C4F7-491B-BE94-CEB04F82CD7A}" type="doc">
      <dgm:prSet loTypeId="urn:microsoft.com/office/officeart/2005/8/layout/pList1#1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5A8D2DE-67D6-4199-9525-8D6773C208DF}">
      <dgm:prSet phldrT="[Text]" custT="1"/>
      <dgm:spPr/>
      <dgm:t>
        <a:bodyPr/>
        <a:lstStyle/>
        <a:p>
          <a:r>
            <a:rPr lang="cs-CZ" sz="2000" b="1" dirty="0" smtClean="0">
              <a:solidFill>
                <a:schemeClr val="accent4">
                  <a:lumMod val="50000"/>
                </a:schemeClr>
              </a:solidFill>
            </a:rPr>
            <a:t>Rodiče zabezpečují peníze na chod domácnosti-pracují</a:t>
          </a:r>
          <a:endParaRPr lang="cs-CZ" sz="2000" b="1" dirty="0">
            <a:solidFill>
              <a:schemeClr val="accent4">
                <a:lumMod val="50000"/>
              </a:schemeClr>
            </a:solidFill>
          </a:endParaRPr>
        </a:p>
      </dgm:t>
    </dgm:pt>
    <dgm:pt modelId="{83BD503E-C9FC-44CF-AE0B-413538644AC6}" type="parTrans" cxnId="{9395BE9F-8D74-40CB-910D-623800098327}">
      <dgm:prSet/>
      <dgm:spPr/>
      <dgm:t>
        <a:bodyPr/>
        <a:lstStyle/>
        <a:p>
          <a:endParaRPr lang="cs-CZ"/>
        </a:p>
      </dgm:t>
    </dgm:pt>
    <dgm:pt modelId="{061F7E3C-16ED-46BE-9984-2F90D1079BC4}" type="sibTrans" cxnId="{9395BE9F-8D74-40CB-910D-623800098327}">
      <dgm:prSet/>
      <dgm:spPr/>
      <dgm:t>
        <a:bodyPr/>
        <a:lstStyle/>
        <a:p>
          <a:endParaRPr lang="cs-CZ"/>
        </a:p>
      </dgm:t>
    </dgm:pt>
    <dgm:pt modelId="{17AFED6D-49DC-4986-917E-F49DEDC7AFC1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Děti chodí pravidelně do školy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80A78E39-79AD-4EEF-94F1-B5C942944208}" type="parTrans" cxnId="{A78F9BCE-197F-4F41-AAA2-781F9709CA01}">
      <dgm:prSet/>
      <dgm:spPr/>
      <dgm:t>
        <a:bodyPr/>
        <a:lstStyle/>
        <a:p>
          <a:endParaRPr lang="cs-CZ"/>
        </a:p>
      </dgm:t>
    </dgm:pt>
    <dgm:pt modelId="{086E345B-7627-47F1-836E-0EB5E6391923}" type="sibTrans" cxnId="{A78F9BCE-197F-4F41-AAA2-781F9709CA01}">
      <dgm:prSet/>
      <dgm:spPr/>
      <dgm:t>
        <a:bodyPr/>
        <a:lstStyle/>
        <a:p>
          <a:endParaRPr lang="cs-CZ"/>
        </a:p>
      </dgm:t>
    </dgm:pt>
    <dgm:pt modelId="{BCD771E5-9D36-403D-AEDC-A66BD50D7925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Volný čas trávíme společně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03016878-7CB6-4C53-ABD2-56CD0988A270}" type="parTrans" cxnId="{9DB0A9E4-2228-4EC3-A23A-522BBDCDFEEF}">
      <dgm:prSet/>
      <dgm:spPr/>
      <dgm:t>
        <a:bodyPr/>
        <a:lstStyle/>
        <a:p>
          <a:endParaRPr lang="cs-CZ"/>
        </a:p>
      </dgm:t>
    </dgm:pt>
    <dgm:pt modelId="{7369F69B-9713-4319-A80A-33F0E00D6EDD}" type="sibTrans" cxnId="{9DB0A9E4-2228-4EC3-A23A-522BBDCDFEEF}">
      <dgm:prSet/>
      <dgm:spPr/>
      <dgm:t>
        <a:bodyPr/>
        <a:lstStyle/>
        <a:p>
          <a:endParaRPr lang="cs-CZ"/>
        </a:p>
      </dgm:t>
    </dgm:pt>
    <dgm:pt modelId="{3A5CC5CB-C0BB-4464-8CDB-DC2F0AFC29E7}" type="pres">
      <dgm:prSet presAssocID="{C6B9056E-C4F7-491B-BE94-CEB04F82CD7A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ED46096-1395-42AC-8377-61DEC4FB8B43}" type="pres">
      <dgm:prSet presAssocID="{75A8D2DE-67D6-4199-9525-8D6773C208DF}" presName="compNode" presStyleCnt="0"/>
      <dgm:spPr/>
    </dgm:pt>
    <dgm:pt modelId="{1A9997EF-16F7-407D-9BBE-D372E3B3C535}" type="pres">
      <dgm:prSet presAssocID="{75A8D2DE-67D6-4199-9525-8D6773C208DF}" presName="pictRect" presStyleLbl="node1" presStyleIdx="0" presStyleCnt="3" custScaleX="113495" custScaleY="132727" custLinFactNeighborX="6693" custLinFactNeighborY="-63651"/>
      <dgm:spPr>
        <a:blipFill rotWithShape="1">
          <a:blip xmlns:r="http://schemas.openxmlformats.org/officeDocument/2006/relationships" r:embed="rId1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03A9C17-FB21-4454-AAB8-543ABD6E8216}" type="pres">
      <dgm:prSet presAssocID="{75A8D2DE-67D6-4199-9525-8D6773C208DF}" presName="textRect" presStyleLbl="revTx" presStyleIdx="0" presStyleCnt="3" custScaleX="113751" custScaleY="279458" custLinFactNeighborX="1932" custLinFactNeighborY="4306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9D1A8A-E147-4FE9-8B65-67F7D2F1169C}" type="pres">
      <dgm:prSet presAssocID="{061F7E3C-16ED-46BE-9984-2F90D1079BC4}" presName="sibTrans" presStyleLbl="sibTrans2D1" presStyleIdx="0" presStyleCnt="0"/>
      <dgm:spPr/>
      <dgm:t>
        <a:bodyPr/>
        <a:lstStyle/>
        <a:p>
          <a:endParaRPr lang="cs-CZ"/>
        </a:p>
      </dgm:t>
    </dgm:pt>
    <dgm:pt modelId="{AA8ADA20-255C-45E5-A161-6254A2F31FD7}" type="pres">
      <dgm:prSet presAssocID="{17AFED6D-49DC-4986-917E-F49DEDC7AFC1}" presName="compNode" presStyleCnt="0"/>
      <dgm:spPr/>
    </dgm:pt>
    <dgm:pt modelId="{5D1F53F3-4AB0-4B20-831B-1142EC7DE72F}" type="pres">
      <dgm:prSet presAssocID="{17AFED6D-49DC-4986-917E-F49DEDC7AFC1}" presName="pictRect" presStyleLbl="node1" presStyleIdx="1" presStyleCnt="3" custScaleX="110872" custScaleY="133525" custLinFactNeighborX="1065" custLinFactNeighborY="-59554"/>
      <dgm:spPr>
        <a:blipFill rotWithShape="1">
          <a:blip xmlns:r="http://schemas.openxmlformats.org/officeDocument/2006/relationships"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D4A2EADE-3756-4382-ADC0-AD2B0329B66F}" type="pres">
      <dgm:prSet presAssocID="{17AFED6D-49DC-4986-917E-F49DEDC7AFC1}" presName="textRect" presStyleLbl="revTx" presStyleIdx="1" presStyleCnt="3" custScaleY="19728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878B39-EF7B-420A-8316-82FEBF5ED8E8}" type="pres">
      <dgm:prSet presAssocID="{086E345B-7627-47F1-836E-0EB5E6391923}" presName="sibTrans" presStyleLbl="sibTrans2D1" presStyleIdx="0" presStyleCnt="0"/>
      <dgm:spPr/>
      <dgm:t>
        <a:bodyPr/>
        <a:lstStyle/>
        <a:p>
          <a:endParaRPr lang="cs-CZ"/>
        </a:p>
      </dgm:t>
    </dgm:pt>
    <dgm:pt modelId="{1F330BC5-738F-4A90-83F2-CC83F332ADF5}" type="pres">
      <dgm:prSet presAssocID="{BCD771E5-9D36-403D-AEDC-A66BD50D7925}" presName="compNode" presStyleCnt="0"/>
      <dgm:spPr/>
    </dgm:pt>
    <dgm:pt modelId="{34CFF9AB-F84B-4959-BE0F-2A6A2BC6650D}" type="pres">
      <dgm:prSet presAssocID="{BCD771E5-9D36-403D-AEDC-A66BD50D7925}" presName="pictRect" presStyleLbl="node1" presStyleIdx="2" presStyleCnt="3" custScaleX="124404" custScaleY="137550" custLinFactNeighborX="-4148" custLinFactNeighborY="-43473"/>
      <dgm:spPr>
        <a:blipFill rotWithShape="1">
          <a:blip xmlns:r="http://schemas.openxmlformats.org/officeDocument/2006/relationships"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59109C87-7030-4A34-A469-5CFBFA9330E9}" type="pres">
      <dgm:prSet presAssocID="{BCD771E5-9D36-403D-AEDC-A66BD50D7925}" presName="textRect" presStyleLbl="revTx" presStyleIdx="2" presStyleCnt="3" custScaleY="246593" custLinFactNeighborX="-2594" custLinFactNeighborY="4822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1FF042A-F8E1-4ADB-A0A8-839818B62724}" type="presOf" srcId="{C6B9056E-C4F7-491B-BE94-CEB04F82CD7A}" destId="{3A5CC5CB-C0BB-4464-8CDB-DC2F0AFC29E7}" srcOrd="0" destOrd="0" presId="urn:microsoft.com/office/officeart/2005/8/layout/pList1#1"/>
    <dgm:cxn modelId="{9DB0A9E4-2228-4EC3-A23A-522BBDCDFEEF}" srcId="{C6B9056E-C4F7-491B-BE94-CEB04F82CD7A}" destId="{BCD771E5-9D36-403D-AEDC-A66BD50D7925}" srcOrd="2" destOrd="0" parTransId="{03016878-7CB6-4C53-ABD2-56CD0988A270}" sibTransId="{7369F69B-9713-4319-A80A-33F0E00D6EDD}"/>
    <dgm:cxn modelId="{A78F9BCE-197F-4F41-AAA2-781F9709CA01}" srcId="{C6B9056E-C4F7-491B-BE94-CEB04F82CD7A}" destId="{17AFED6D-49DC-4986-917E-F49DEDC7AFC1}" srcOrd="1" destOrd="0" parTransId="{80A78E39-79AD-4EEF-94F1-B5C942944208}" sibTransId="{086E345B-7627-47F1-836E-0EB5E6391923}"/>
    <dgm:cxn modelId="{7515BDC0-EA74-4B59-921A-2B3D9CCED4EF}" type="presOf" srcId="{061F7E3C-16ED-46BE-9984-2F90D1079BC4}" destId="{B89D1A8A-E147-4FE9-8B65-67F7D2F1169C}" srcOrd="0" destOrd="0" presId="urn:microsoft.com/office/officeart/2005/8/layout/pList1#1"/>
    <dgm:cxn modelId="{9395BE9F-8D74-40CB-910D-623800098327}" srcId="{C6B9056E-C4F7-491B-BE94-CEB04F82CD7A}" destId="{75A8D2DE-67D6-4199-9525-8D6773C208DF}" srcOrd="0" destOrd="0" parTransId="{83BD503E-C9FC-44CF-AE0B-413538644AC6}" sibTransId="{061F7E3C-16ED-46BE-9984-2F90D1079BC4}"/>
    <dgm:cxn modelId="{5CC2F5B3-2D06-4889-9E97-ADC2726F808C}" type="presOf" srcId="{BCD771E5-9D36-403D-AEDC-A66BD50D7925}" destId="{59109C87-7030-4A34-A469-5CFBFA9330E9}" srcOrd="0" destOrd="0" presId="urn:microsoft.com/office/officeart/2005/8/layout/pList1#1"/>
    <dgm:cxn modelId="{99E773B3-D009-439F-B3D1-79DF650329EE}" type="presOf" srcId="{17AFED6D-49DC-4986-917E-F49DEDC7AFC1}" destId="{D4A2EADE-3756-4382-ADC0-AD2B0329B66F}" srcOrd="0" destOrd="0" presId="urn:microsoft.com/office/officeart/2005/8/layout/pList1#1"/>
    <dgm:cxn modelId="{3F7904BA-4775-430F-8ED7-951FCCF01595}" type="presOf" srcId="{086E345B-7627-47F1-836E-0EB5E6391923}" destId="{E7878B39-EF7B-420A-8316-82FEBF5ED8E8}" srcOrd="0" destOrd="0" presId="urn:microsoft.com/office/officeart/2005/8/layout/pList1#1"/>
    <dgm:cxn modelId="{8469BEE9-CF92-4E73-876C-1847FD243AF5}" type="presOf" srcId="{75A8D2DE-67D6-4199-9525-8D6773C208DF}" destId="{B03A9C17-FB21-4454-AAB8-543ABD6E8216}" srcOrd="0" destOrd="0" presId="urn:microsoft.com/office/officeart/2005/8/layout/pList1#1"/>
    <dgm:cxn modelId="{1D71F42D-58FC-4889-B116-36A3F2829DCD}" type="presParOf" srcId="{3A5CC5CB-C0BB-4464-8CDB-DC2F0AFC29E7}" destId="{CED46096-1395-42AC-8377-61DEC4FB8B43}" srcOrd="0" destOrd="0" presId="urn:microsoft.com/office/officeart/2005/8/layout/pList1#1"/>
    <dgm:cxn modelId="{F1A3F194-B954-4AE2-BD05-4D2820B563E8}" type="presParOf" srcId="{CED46096-1395-42AC-8377-61DEC4FB8B43}" destId="{1A9997EF-16F7-407D-9BBE-D372E3B3C535}" srcOrd="0" destOrd="0" presId="urn:microsoft.com/office/officeart/2005/8/layout/pList1#1"/>
    <dgm:cxn modelId="{7DFEA7D0-6519-47DD-8294-122D4596BC14}" type="presParOf" srcId="{CED46096-1395-42AC-8377-61DEC4FB8B43}" destId="{B03A9C17-FB21-4454-AAB8-543ABD6E8216}" srcOrd="1" destOrd="0" presId="urn:microsoft.com/office/officeart/2005/8/layout/pList1#1"/>
    <dgm:cxn modelId="{24160AF5-AACF-4035-9414-679818D520F3}" type="presParOf" srcId="{3A5CC5CB-C0BB-4464-8CDB-DC2F0AFC29E7}" destId="{B89D1A8A-E147-4FE9-8B65-67F7D2F1169C}" srcOrd="1" destOrd="0" presId="urn:microsoft.com/office/officeart/2005/8/layout/pList1#1"/>
    <dgm:cxn modelId="{16086A14-1CFD-4EE2-991F-01238E6F9573}" type="presParOf" srcId="{3A5CC5CB-C0BB-4464-8CDB-DC2F0AFC29E7}" destId="{AA8ADA20-255C-45E5-A161-6254A2F31FD7}" srcOrd="2" destOrd="0" presId="urn:microsoft.com/office/officeart/2005/8/layout/pList1#1"/>
    <dgm:cxn modelId="{5A540461-FE19-4E7D-9AD1-FA0267D3D008}" type="presParOf" srcId="{AA8ADA20-255C-45E5-A161-6254A2F31FD7}" destId="{5D1F53F3-4AB0-4B20-831B-1142EC7DE72F}" srcOrd="0" destOrd="0" presId="urn:microsoft.com/office/officeart/2005/8/layout/pList1#1"/>
    <dgm:cxn modelId="{A0972D5B-5DCF-4C26-AF42-50A2192A89ED}" type="presParOf" srcId="{AA8ADA20-255C-45E5-A161-6254A2F31FD7}" destId="{D4A2EADE-3756-4382-ADC0-AD2B0329B66F}" srcOrd="1" destOrd="0" presId="urn:microsoft.com/office/officeart/2005/8/layout/pList1#1"/>
    <dgm:cxn modelId="{1731E05B-6B74-45D4-9B03-903A6BF01C6B}" type="presParOf" srcId="{3A5CC5CB-C0BB-4464-8CDB-DC2F0AFC29E7}" destId="{E7878B39-EF7B-420A-8316-82FEBF5ED8E8}" srcOrd="3" destOrd="0" presId="urn:microsoft.com/office/officeart/2005/8/layout/pList1#1"/>
    <dgm:cxn modelId="{B3E8E147-E515-42A3-ADF2-741E16E2EBF8}" type="presParOf" srcId="{3A5CC5CB-C0BB-4464-8CDB-DC2F0AFC29E7}" destId="{1F330BC5-738F-4A90-83F2-CC83F332ADF5}" srcOrd="4" destOrd="0" presId="urn:microsoft.com/office/officeart/2005/8/layout/pList1#1"/>
    <dgm:cxn modelId="{599F48E8-C277-47F9-9A7A-A58C4654C265}" type="presParOf" srcId="{1F330BC5-738F-4A90-83F2-CC83F332ADF5}" destId="{34CFF9AB-F84B-4959-BE0F-2A6A2BC6650D}" srcOrd="0" destOrd="0" presId="urn:microsoft.com/office/officeart/2005/8/layout/pList1#1"/>
    <dgm:cxn modelId="{F36E7118-0F3F-40D8-B5B7-199E8E092125}" type="presParOf" srcId="{1F330BC5-738F-4A90-83F2-CC83F332ADF5}" destId="{59109C87-7030-4A34-A469-5CFBFA9330E9}" srcOrd="1" destOrd="0" presId="urn:microsoft.com/office/officeart/2005/8/layout/pList1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A7EE09F-E746-4598-B98E-C6F665F39DD2}" type="doc">
      <dgm:prSet loTypeId="urn:microsoft.com/office/officeart/2005/8/layout/default#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FDA51ED-ED35-49DD-8B41-3BF46BFCF18A}">
      <dgm:prSet phldrT="[Text]"/>
      <dgm:spPr/>
      <dgm:t>
        <a:bodyPr/>
        <a:lstStyle/>
        <a:p>
          <a:r>
            <a:rPr lang="cs-CZ" b="1" smtClean="0"/>
            <a:t>láska</a:t>
          </a:r>
          <a:endParaRPr lang="cs-CZ" b="1" dirty="0"/>
        </a:p>
      </dgm:t>
    </dgm:pt>
    <dgm:pt modelId="{7115262F-1B8E-4AF1-8061-145E7554007C}" type="parTrans" cxnId="{934EA0F0-EFF9-43E4-BCE8-37DCBFA98606}">
      <dgm:prSet/>
      <dgm:spPr/>
      <dgm:t>
        <a:bodyPr/>
        <a:lstStyle/>
        <a:p>
          <a:endParaRPr lang="cs-CZ"/>
        </a:p>
      </dgm:t>
    </dgm:pt>
    <dgm:pt modelId="{F4C79395-A9F5-4FA0-AB96-DE422911C769}" type="sibTrans" cxnId="{934EA0F0-EFF9-43E4-BCE8-37DCBFA98606}">
      <dgm:prSet/>
      <dgm:spPr/>
      <dgm:t>
        <a:bodyPr/>
        <a:lstStyle/>
        <a:p>
          <a:endParaRPr lang="cs-CZ"/>
        </a:p>
      </dgm:t>
    </dgm:pt>
    <dgm:pt modelId="{EFF4656D-4050-4CCD-99ED-BA48B7624E3E}">
      <dgm:prSet phldrT="[Text]"/>
      <dgm:spPr/>
      <dgm:t>
        <a:bodyPr/>
        <a:lstStyle/>
        <a:p>
          <a:r>
            <a:rPr lang="cs-CZ" b="1" smtClean="0"/>
            <a:t>bezpečí</a:t>
          </a:r>
          <a:endParaRPr lang="cs-CZ" b="1" dirty="0"/>
        </a:p>
      </dgm:t>
    </dgm:pt>
    <dgm:pt modelId="{6F0E5D2D-17A9-41BE-BB72-2497AD0ECF0F}" type="parTrans" cxnId="{BD48D0F3-6890-48B6-B5B2-E841C7A80BF7}">
      <dgm:prSet/>
      <dgm:spPr/>
      <dgm:t>
        <a:bodyPr/>
        <a:lstStyle/>
        <a:p>
          <a:endParaRPr lang="cs-CZ"/>
        </a:p>
      </dgm:t>
    </dgm:pt>
    <dgm:pt modelId="{F1F12706-45EC-4270-840B-7506EC3580B4}" type="sibTrans" cxnId="{BD48D0F3-6890-48B6-B5B2-E841C7A80BF7}">
      <dgm:prSet/>
      <dgm:spPr/>
      <dgm:t>
        <a:bodyPr/>
        <a:lstStyle/>
        <a:p>
          <a:endParaRPr lang="cs-CZ"/>
        </a:p>
      </dgm:t>
    </dgm:pt>
    <dgm:pt modelId="{E49780C6-B836-4C62-984B-BA33450C32E9}">
      <dgm:prSet phldrT="[Text]"/>
      <dgm:spPr/>
      <dgm:t>
        <a:bodyPr/>
        <a:lstStyle/>
        <a:p>
          <a:r>
            <a:rPr lang="cs-CZ" b="1" smtClean="0"/>
            <a:t>jídlo a pití</a:t>
          </a:r>
          <a:endParaRPr lang="cs-CZ" b="1" dirty="0"/>
        </a:p>
      </dgm:t>
    </dgm:pt>
    <dgm:pt modelId="{B4550D86-8945-4A7D-8447-D46885197B50}" type="parTrans" cxnId="{BF142175-F2C7-402C-8EBF-5BD069C526E9}">
      <dgm:prSet/>
      <dgm:spPr/>
      <dgm:t>
        <a:bodyPr/>
        <a:lstStyle/>
        <a:p>
          <a:endParaRPr lang="cs-CZ"/>
        </a:p>
      </dgm:t>
    </dgm:pt>
    <dgm:pt modelId="{5CDCFC88-7A10-49FD-9D56-2DCC195627B9}" type="sibTrans" cxnId="{BF142175-F2C7-402C-8EBF-5BD069C526E9}">
      <dgm:prSet/>
      <dgm:spPr/>
      <dgm:t>
        <a:bodyPr/>
        <a:lstStyle/>
        <a:p>
          <a:endParaRPr lang="cs-CZ"/>
        </a:p>
      </dgm:t>
    </dgm:pt>
    <dgm:pt modelId="{2D39FC47-999A-4151-855C-B388D091788B}">
      <dgm:prSet phldrT="[Text]"/>
      <dgm:spPr/>
      <dgm:t>
        <a:bodyPr/>
        <a:lstStyle/>
        <a:p>
          <a:r>
            <a:rPr lang="cs-CZ" b="1" smtClean="0"/>
            <a:t>oblečení</a:t>
          </a:r>
          <a:endParaRPr lang="cs-CZ" b="1" dirty="0"/>
        </a:p>
      </dgm:t>
    </dgm:pt>
    <dgm:pt modelId="{942E62B9-FC6B-43D8-8C98-8BC63E4F264A}" type="parTrans" cxnId="{242A7679-9610-4E60-AA2B-1D9933ADF0B7}">
      <dgm:prSet/>
      <dgm:spPr/>
      <dgm:t>
        <a:bodyPr/>
        <a:lstStyle/>
        <a:p>
          <a:endParaRPr lang="cs-CZ"/>
        </a:p>
      </dgm:t>
    </dgm:pt>
    <dgm:pt modelId="{0A310408-378D-43A0-8777-477E603926D2}" type="sibTrans" cxnId="{242A7679-9610-4E60-AA2B-1D9933ADF0B7}">
      <dgm:prSet/>
      <dgm:spPr/>
      <dgm:t>
        <a:bodyPr/>
        <a:lstStyle/>
        <a:p>
          <a:endParaRPr lang="cs-CZ"/>
        </a:p>
      </dgm:t>
    </dgm:pt>
    <dgm:pt modelId="{87125E84-BF2E-4DAA-BA04-A60D9044C53A}">
      <dgm:prSet phldrT="[Text]"/>
      <dgm:spPr/>
      <dgm:t>
        <a:bodyPr/>
        <a:lstStyle/>
        <a:p>
          <a:r>
            <a:rPr lang="cs-CZ" b="1" smtClean="0"/>
            <a:t>bydlení</a:t>
          </a:r>
          <a:endParaRPr lang="cs-CZ" b="1" dirty="0"/>
        </a:p>
      </dgm:t>
    </dgm:pt>
    <dgm:pt modelId="{8325B418-E6C2-4038-A202-DD77967AC0B3}" type="parTrans" cxnId="{880EC306-D5FF-4922-B684-E386744B4685}">
      <dgm:prSet/>
      <dgm:spPr/>
      <dgm:t>
        <a:bodyPr/>
        <a:lstStyle/>
        <a:p>
          <a:endParaRPr lang="cs-CZ"/>
        </a:p>
      </dgm:t>
    </dgm:pt>
    <dgm:pt modelId="{F57E32C0-CA6F-404B-BB20-C23F00BA5898}" type="sibTrans" cxnId="{880EC306-D5FF-4922-B684-E386744B4685}">
      <dgm:prSet/>
      <dgm:spPr/>
      <dgm:t>
        <a:bodyPr/>
        <a:lstStyle/>
        <a:p>
          <a:endParaRPr lang="cs-CZ"/>
        </a:p>
      </dgm:t>
    </dgm:pt>
    <dgm:pt modelId="{C880FDA9-7B89-4F9C-96CD-4C6A3F5D0B1D}" type="pres">
      <dgm:prSet presAssocID="{AA7EE09F-E746-4598-B98E-C6F665F39DD2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9C60B4F-C194-48FC-9858-EE08D09FFA87}" type="pres">
      <dgm:prSet presAssocID="{5FDA51ED-ED35-49DD-8B41-3BF46BFCF18A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C8D1EF-17E0-444A-9C52-C2FAABC707A9}" type="pres">
      <dgm:prSet presAssocID="{F4C79395-A9F5-4FA0-AB96-DE422911C769}" presName="sibTrans" presStyleCnt="0"/>
      <dgm:spPr/>
    </dgm:pt>
    <dgm:pt modelId="{10869D0B-07D9-4A79-9767-AD13C9B8B2A1}" type="pres">
      <dgm:prSet presAssocID="{EFF4656D-4050-4CCD-99ED-BA48B7624E3E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625226-C9CC-4B65-9470-E76F7B7FDB67}" type="pres">
      <dgm:prSet presAssocID="{F1F12706-45EC-4270-840B-7506EC3580B4}" presName="sibTrans" presStyleCnt="0"/>
      <dgm:spPr/>
    </dgm:pt>
    <dgm:pt modelId="{CFDF9FCE-7617-4466-A871-BAE39A26882C}" type="pres">
      <dgm:prSet presAssocID="{E49780C6-B836-4C62-984B-BA33450C32E9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E1A4EC-8F25-48B1-88D4-E1BDBC6C3669}" type="pres">
      <dgm:prSet presAssocID="{5CDCFC88-7A10-49FD-9D56-2DCC195627B9}" presName="sibTrans" presStyleCnt="0"/>
      <dgm:spPr/>
    </dgm:pt>
    <dgm:pt modelId="{9CC70918-C16A-453C-8D69-7AAD9FC73713}" type="pres">
      <dgm:prSet presAssocID="{2D39FC47-999A-4151-855C-B388D091788B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E07DEA-9D3F-4A2D-82FD-FC438985B690}" type="pres">
      <dgm:prSet presAssocID="{0A310408-378D-43A0-8777-477E603926D2}" presName="sibTrans" presStyleCnt="0"/>
      <dgm:spPr/>
    </dgm:pt>
    <dgm:pt modelId="{BCA12FED-F892-4A31-9F16-01D12A8DB92F}" type="pres">
      <dgm:prSet presAssocID="{87125E84-BF2E-4DAA-BA04-A60D9044C53A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15BEDB-0E48-43AD-92FB-5D637673DB35}" type="presOf" srcId="{E49780C6-B836-4C62-984B-BA33450C32E9}" destId="{CFDF9FCE-7617-4466-A871-BAE39A26882C}" srcOrd="0" destOrd="0" presId="urn:microsoft.com/office/officeart/2005/8/layout/default#2"/>
    <dgm:cxn modelId="{242A7679-9610-4E60-AA2B-1D9933ADF0B7}" srcId="{AA7EE09F-E746-4598-B98E-C6F665F39DD2}" destId="{2D39FC47-999A-4151-855C-B388D091788B}" srcOrd="3" destOrd="0" parTransId="{942E62B9-FC6B-43D8-8C98-8BC63E4F264A}" sibTransId="{0A310408-378D-43A0-8777-477E603926D2}"/>
    <dgm:cxn modelId="{934EA0F0-EFF9-43E4-BCE8-37DCBFA98606}" srcId="{AA7EE09F-E746-4598-B98E-C6F665F39DD2}" destId="{5FDA51ED-ED35-49DD-8B41-3BF46BFCF18A}" srcOrd="0" destOrd="0" parTransId="{7115262F-1B8E-4AF1-8061-145E7554007C}" sibTransId="{F4C79395-A9F5-4FA0-AB96-DE422911C769}"/>
    <dgm:cxn modelId="{D2702DEA-FFD5-4D6F-A55D-0D274A1B08AE}" type="presOf" srcId="{87125E84-BF2E-4DAA-BA04-A60D9044C53A}" destId="{BCA12FED-F892-4A31-9F16-01D12A8DB92F}" srcOrd="0" destOrd="0" presId="urn:microsoft.com/office/officeart/2005/8/layout/default#2"/>
    <dgm:cxn modelId="{CDAE6E1F-5474-49B8-9D58-D064CFA380D3}" type="presOf" srcId="{AA7EE09F-E746-4598-B98E-C6F665F39DD2}" destId="{C880FDA9-7B89-4F9C-96CD-4C6A3F5D0B1D}" srcOrd="0" destOrd="0" presId="urn:microsoft.com/office/officeart/2005/8/layout/default#2"/>
    <dgm:cxn modelId="{BF142175-F2C7-402C-8EBF-5BD069C526E9}" srcId="{AA7EE09F-E746-4598-B98E-C6F665F39DD2}" destId="{E49780C6-B836-4C62-984B-BA33450C32E9}" srcOrd="2" destOrd="0" parTransId="{B4550D86-8945-4A7D-8447-D46885197B50}" sibTransId="{5CDCFC88-7A10-49FD-9D56-2DCC195627B9}"/>
    <dgm:cxn modelId="{CA864DE3-F08D-4A17-8E9F-07C295693B59}" type="presOf" srcId="{EFF4656D-4050-4CCD-99ED-BA48B7624E3E}" destId="{10869D0B-07D9-4A79-9767-AD13C9B8B2A1}" srcOrd="0" destOrd="0" presId="urn:microsoft.com/office/officeart/2005/8/layout/default#2"/>
    <dgm:cxn modelId="{51DFE1F8-18EF-4824-974D-8BB4DB1B6437}" type="presOf" srcId="{5FDA51ED-ED35-49DD-8B41-3BF46BFCF18A}" destId="{39C60B4F-C194-48FC-9858-EE08D09FFA87}" srcOrd="0" destOrd="0" presId="urn:microsoft.com/office/officeart/2005/8/layout/default#2"/>
    <dgm:cxn modelId="{30192949-0FDC-4B53-B96C-4DBC8B8B6A73}" type="presOf" srcId="{2D39FC47-999A-4151-855C-B388D091788B}" destId="{9CC70918-C16A-453C-8D69-7AAD9FC73713}" srcOrd="0" destOrd="0" presId="urn:microsoft.com/office/officeart/2005/8/layout/default#2"/>
    <dgm:cxn modelId="{BD48D0F3-6890-48B6-B5B2-E841C7A80BF7}" srcId="{AA7EE09F-E746-4598-B98E-C6F665F39DD2}" destId="{EFF4656D-4050-4CCD-99ED-BA48B7624E3E}" srcOrd="1" destOrd="0" parTransId="{6F0E5D2D-17A9-41BE-BB72-2497AD0ECF0F}" sibTransId="{F1F12706-45EC-4270-840B-7506EC3580B4}"/>
    <dgm:cxn modelId="{880EC306-D5FF-4922-B684-E386744B4685}" srcId="{AA7EE09F-E746-4598-B98E-C6F665F39DD2}" destId="{87125E84-BF2E-4DAA-BA04-A60D9044C53A}" srcOrd="4" destOrd="0" parTransId="{8325B418-E6C2-4038-A202-DD77967AC0B3}" sibTransId="{F57E32C0-CA6F-404B-BB20-C23F00BA5898}"/>
    <dgm:cxn modelId="{E7C8FFA8-AFDD-4436-895F-469AB5E5F82A}" type="presParOf" srcId="{C880FDA9-7B89-4F9C-96CD-4C6A3F5D0B1D}" destId="{39C60B4F-C194-48FC-9858-EE08D09FFA87}" srcOrd="0" destOrd="0" presId="urn:microsoft.com/office/officeart/2005/8/layout/default#2"/>
    <dgm:cxn modelId="{48291EDA-AE94-4695-9E65-EDA223680E0D}" type="presParOf" srcId="{C880FDA9-7B89-4F9C-96CD-4C6A3F5D0B1D}" destId="{ECC8D1EF-17E0-444A-9C52-C2FAABC707A9}" srcOrd="1" destOrd="0" presId="urn:microsoft.com/office/officeart/2005/8/layout/default#2"/>
    <dgm:cxn modelId="{D42CF9E7-1E76-4C5C-8CB5-4ED649483F27}" type="presParOf" srcId="{C880FDA9-7B89-4F9C-96CD-4C6A3F5D0B1D}" destId="{10869D0B-07D9-4A79-9767-AD13C9B8B2A1}" srcOrd="2" destOrd="0" presId="urn:microsoft.com/office/officeart/2005/8/layout/default#2"/>
    <dgm:cxn modelId="{BDA8032D-2FE4-4C79-A61B-084C88C0E054}" type="presParOf" srcId="{C880FDA9-7B89-4F9C-96CD-4C6A3F5D0B1D}" destId="{D5625226-C9CC-4B65-9470-E76F7B7FDB67}" srcOrd="3" destOrd="0" presId="urn:microsoft.com/office/officeart/2005/8/layout/default#2"/>
    <dgm:cxn modelId="{497A4AE7-ED64-404E-B9F9-9436DA402B1A}" type="presParOf" srcId="{C880FDA9-7B89-4F9C-96CD-4C6A3F5D0B1D}" destId="{CFDF9FCE-7617-4466-A871-BAE39A26882C}" srcOrd="4" destOrd="0" presId="urn:microsoft.com/office/officeart/2005/8/layout/default#2"/>
    <dgm:cxn modelId="{44F867FD-AF46-4898-BCBD-A6A193A619E9}" type="presParOf" srcId="{C880FDA9-7B89-4F9C-96CD-4C6A3F5D0B1D}" destId="{E5E1A4EC-8F25-48B1-88D4-E1BDBC6C3669}" srcOrd="5" destOrd="0" presId="urn:microsoft.com/office/officeart/2005/8/layout/default#2"/>
    <dgm:cxn modelId="{F8958D52-4D07-4D7B-B7C0-85CA249ADD77}" type="presParOf" srcId="{C880FDA9-7B89-4F9C-96CD-4C6A3F5D0B1D}" destId="{9CC70918-C16A-453C-8D69-7AAD9FC73713}" srcOrd="6" destOrd="0" presId="urn:microsoft.com/office/officeart/2005/8/layout/default#2"/>
    <dgm:cxn modelId="{1013D125-922C-4AB4-AECB-7F1F223A6CE9}" type="presParOf" srcId="{C880FDA9-7B89-4F9C-96CD-4C6A3F5D0B1D}" destId="{D6E07DEA-9D3F-4A2D-82FD-FC438985B690}" srcOrd="7" destOrd="0" presId="urn:microsoft.com/office/officeart/2005/8/layout/default#2"/>
    <dgm:cxn modelId="{F700D0F7-77FC-4F5A-BF17-AAB580FADA46}" type="presParOf" srcId="{C880FDA9-7B89-4F9C-96CD-4C6A3F5D0B1D}" destId="{BCA12FED-F892-4A31-9F16-01D12A8DB92F}" srcOrd="8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6C64F8E-115B-425A-8C0E-8B54A475B350}" type="doc">
      <dgm:prSet loTypeId="urn:microsoft.com/office/officeart/2005/8/layout/default#3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D6B37C4-1128-40AB-A8AB-5685435DF6E4}">
      <dgm:prSet phldrT="[Text]" custT="1"/>
      <dgm:spPr/>
      <dgm:t>
        <a:bodyPr/>
        <a:lstStyle/>
        <a:p>
          <a:r>
            <a:rPr lang="cs-CZ" sz="2000" b="1" dirty="0" smtClean="0"/>
            <a:t>pomoc rodičům</a:t>
          </a:r>
          <a:endParaRPr lang="cs-CZ" sz="2000" b="1" dirty="0"/>
        </a:p>
      </dgm:t>
    </dgm:pt>
    <dgm:pt modelId="{90C1B029-0521-4CBD-B0B3-6B5C701279AA}" type="parTrans" cxnId="{5F2A7241-0E80-45EF-9A9C-F094A374611F}">
      <dgm:prSet/>
      <dgm:spPr/>
      <dgm:t>
        <a:bodyPr/>
        <a:lstStyle/>
        <a:p>
          <a:endParaRPr lang="cs-CZ"/>
        </a:p>
      </dgm:t>
    </dgm:pt>
    <dgm:pt modelId="{AB471F27-D5B1-43ED-92AD-09DE28CD0885}" type="sibTrans" cxnId="{5F2A7241-0E80-45EF-9A9C-F094A374611F}">
      <dgm:prSet/>
      <dgm:spPr/>
      <dgm:t>
        <a:bodyPr/>
        <a:lstStyle/>
        <a:p>
          <a:endParaRPr lang="cs-CZ"/>
        </a:p>
      </dgm:t>
    </dgm:pt>
    <dgm:pt modelId="{0B058DA0-0619-4E01-8F3E-AB1D8518F3D9}">
      <dgm:prSet phldrT="[Text]" custT="1"/>
      <dgm:spPr/>
      <dgm:t>
        <a:bodyPr/>
        <a:lstStyle/>
        <a:p>
          <a:r>
            <a:rPr lang="cs-CZ" sz="2000" b="1" dirty="0" smtClean="0"/>
            <a:t>pořádek ve věcech</a:t>
          </a:r>
          <a:endParaRPr lang="cs-CZ" sz="2000" b="1" dirty="0"/>
        </a:p>
      </dgm:t>
    </dgm:pt>
    <dgm:pt modelId="{A6EF4909-7DE3-4F6A-81AE-7AC630EAD6A6}" type="parTrans" cxnId="{52E0C24E-C68F-40C5-803F-44C30EDAE415}">
      <dgm:prSet/>
      <dgm:spPr/>
      <dgm:t>
        <a:bodyPr/>
        <a:lstStyle/>
        <a:p>
          <a:endParaRPr lang="cs-CZ"/>
        </a:p>
      </dgm:t>
    </dgm:pt>
    <dgm:pt modelId="{3F20407B-C85F-4348-90E9-291B7C3BD7D9}" type="sibTrans" cxnId="{52E0C24E-C68F-40C5-803F-44C30EDAE415}">
      <dgm:prSet/>
      <dgm:spPr/>
      <dgm:t>
        <a:bodyPr/>
        <a:lstStyle/>
        <a:p>
          <a:endParaRPr lang="cs-CZ"/>
        </a:p>
      </dgm:t>
    </dgm:pt>
    <dgm:pt modelId="{DBF9AAA3-12A6-443B-AAEB-3A45061A10EE}">
      <dgm:prSet phldrT="[Text]" custT="1"/>
      <dgm:spPr/>
      <dgm:t>
        <a:bodyPr/>
        <a:lstStyle/>
        <a:p>
          <a:r>
            <a:rPr lang="cs-CZ" sz="2000" b="1" dirty="0" smtClean="0"/>
            <a:t>slušné chování</a:t>
          </a:r>
          <a:endParaRPr lang="cs-CZ" sz="2000" b="1" dirty="0"/>
        </a:p>
      </dgm:t>
    </dgm:pt>
    <dgm:pt modelId="{7AF81E00-4146-4204-945A-DAE192CB71AD}" type="parTrans" cxnId="{595E5A8E-195F-4616-B108-20910E6FB982}">
      <dgm:prSet/>
      <dgm:spPr/>
      <dgm:t>
        <a:bodyPr/>
        <a:lstStyle/>
        <a:p>
          <a:endParaRPr lang="cs-CZ"/>
        </a:p>
      </dgm:t>
    </dgm:pt>
    <dgm:pt modelId="{8CD8625B-F835-4FF7-851B-90A441AE846B}" type="sibTrans" cxnId="{595E5A8E-195F-4616-B108-20910E6FB982}">
      <dgm:prSet/>
      <dgm:spPr/>
      <dgm:t>
        <a:bodyPr/>
        <a:lstStyle/>
        <a:p>
          <a:endParaRPr lang="cs-CZ"/>
        </a:p>
      </dgm:t>
    </dgm:pt>
    <dgm:pt modelId="{1B34F02F-433B-4673-A05D-AE602E2DF79A}">
      <dgm:prSet phldrT="[Text]" custT="1"/>
      <dgm:spPr/>
      <dgm:t>
        <a:bodyPr/>
        <a:lstStyle/>
        <a:p>
          <a:r>
            <a:rPr lang="cs-CZ" sz="2000" b="1" dirty="0" smtClean="0"/>
            <a:t>příprava do školy</a:t>
          </a:r>
          <a:endParaRPr lang="cs-CZ" sz="2000" b="1" dirty="0"/>
        </a:p>
      </dgm:t>
    </dgm:pt>
    <dgm:pt modelId="{191677F4-72ED-4A4B-9D54-DA3E11A350C3}" type="parTrans" cxnId="{2A35256A-E73C-4B6A-959B-B5396F843861}">
      <dgm:prSet/>
      <dgm:spPr/>
      <dgm:t>
        <a:bodyPr/>
        <a:lstStyle/>
        <a:p>
          <a:endParaRPr lang="cs-CZ"/>
        </a:p>
      </dgm:t>
    </dgm:pt>
    <dgm:pt modelId="{832EB435-72E9-4FB9-9A65-A25253508718}" type="sibTrans" cxnId="{2A35256A-E73C-4B6A-959B-B5396F843861}">
      <dgm:prSet/>
      <dgm:spPr/>
      <dgm:t>
        <a:bodyPr/>
        <a:lstStyle/>
        <a:p>
          <a:endParaRPr lang="cs-CZ"/>
        </a:p>
      </dgm:t>
    </dgm:pt>
    <dgm:pt modelId="{4C4D0E39-0BAF-43C0-AFD7-AC3FE5C8F12E}">
      <dgm:prSet phldrT="[Text]"/>
      <dgm:spPr/>
      <dgm:t>
        <a:bodyPr/>
        <a:lstStyle/>
        <a:p>
          <a:r>
            <a:rPr lang="cs-CZ" b="1" dirty="0" smtClean="0"/>
            <a:t>pomáhat při domácích pracích</a:t>
          </a:r>
          <a:endParaRPr lang="cs-CZ" b="1" dirty="0"/>
        </a:p>
      </dgm:t>
    </dgm:pt>
    <dgm:pt modelId="{DFC6B628-3B1A-4C0D-87BA-3DFE2738FF5A}" type="parTrans" cxnId="{33FE35F6-E4F0-48F8-A969-2CA63C52B363}">
      <dgm:prSet/>
      <dgm:spPr/>
      <dgm:t>
        <a:bodyPr/>
        <a:lstStyle/>
        <a:p>
          <a:endParaRPr lang="cs-CZ"/>
        </a:p>
      </dgm:t>
    </dgm:pt>
    <dgm:pt modelId="{D3820EFF-41A3-4BA0-9DD2-BA39DB977730}" type="sibTrans" cxnId="{33FE35F6-E4F0-48F8-A969-2CA63C52B363}">
      <dgm:prSet/>
      <dgm:spPr/>
      <dgm:t>
        <a:bodyPr/>
        <a:lstStyle/>
        <a:p>
          <a:endParaRPr lang="cs-CZ"/>
        </a:p>
      </dgm:t>
    </dgm:pt>
    <dgm:pt modelId="{66DA6161-FB71-4B20-9055-F5BC2D1E440F}" type="pres">
      <dgm:prSet presAssocID="{36C64F8E-115B-425A-8C0E-8B54A475B350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A276113-1E65-46E3-BC51-A54681882CAB}" type="pres">
      <dgm:prSet presAssocID="{ED6B37C4-1128-40AB-A8AB-5685435DF6E4}" presName="node" presStyleLbl="node1" presStyleIdx="0" presStyleCnt="5" custLinFactNeighborX="-1144" custLinFactNeighborY="20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74BA4E-176E-40BC-82D3-C8B7CD5FE5CF}" type="pres">
      <dgm:prSet presAssocID="{AB471F27-D5B1-43ED-92AD-09DE28CD0885}" presName="sibTrans" presStyleCnt="0"/>
      <dgm:spPr/>
    </dgm:pt>
    <dgm:pt modelId="{2916D42B-7B18-4E22-8702-BDB199773F3D}" type="pres">
      <dgm:prSet presAssocID="{0B058DA0-0619-4E01-8F3E-AB1D8518F3D9}" presName="node" presStyleLbl="node1" presStyleIdx="1" presStyleCnt="5" custLinFactNeighborX="-2230" custLinFactNeighborY="20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D999DF-BEBF-4D42-86FB-F5B41A860061}" type="pres">
      <dgm:prSet presAssocID="{3F20407B-C85F-4348-90E9-291B7C3BD7D9}" presName="sibTrans" presStyleCnt="0"/>
      <dgm:spPr/>
    </dgm:pt>
    <dgm:pt modelId="{0594D0A7-1315-4627-8A92-0BDAA9E1EB8A}" type="pres">
      <dgm:prSet presAssocID="{DBF9AAA3-12A6-443B-AAEB-3A45061A10EE}" presName="node" presStyleLbl="node1" presStyleIdx="2" presStyleCnt="5" custLinFactNeighborX="3213" custLinFactNeighborY="15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A89E79-5144-4E95-B2A9-EE3136142580}" type="pres">
      <dgm:prSet presAssocID="{8CD8625B-F835-4FF7-851B-90A441AE846B}" presName="sibTrans" presStyleCnt="0"/>
      <dgm:spPr/>
    </dgm:pt>
    <dgm:pt modelId="{C9BDDACB-6103-4AA5-A80D-9D1A80DCFF81}" type="pres">
      <dgm:prSet presAssocID="{1B34F02F-433B-4673-A05D-AE602E2DF79A}" presName="node" presStyleLbl="node1" presStyleIdx="3" presStyleCnt="5" custLinFactNeighborX="-2230" custLinFactNeighborY="15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0CB467-531A-4810-ADAB-1493B9F2FF1C}" type="pres">
      <dgm:prSet presAssocID="{832EB435-72E9-4FB9-9A65-A25253508718}" presName="sibTrans" presStyleCnt="0"/>
      <dgm:spPr/>
    </dgm:pt>
    <dgm:pt modelId="{59F95CC0-2C33-4B61-A458-91E5C1458CF2}" type="pres">
      <dgm:prSet presAssocID="{4C4D0E39-0BAF-43C0-AFD7-AC3FE5C8F12E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95E5A8E-195F-4616-B108-20910E6FB982}" srcId="{36C64F8E-115B-425A-8C0E-8B54A475B350}" destId="{DBF9AAA3-12A6-443B-AAEB-3A45061A10EE}" srcOrd="2" destOrd="0" parTransId="{7AF81E00-4146-4204-945A-DAE192CB71AD}" sibTransId="{8CD8625B-F835-4FF7-851B-90A441AE846B}"/>
    <dgm:cxn modelId="{2B5AF8A6-152E-456B-BEE6-9A91E9BCE8E8}" type="presOf" srcId="{DBF9AAA3-12A6-443B-AAEB-3A45061A10EE}" destId="{0594D0A7-1315-4627-8A92-0BDAA9E1EB8A}" srcOrd="0" destOrd="0" presId="urn:microsoft.com/office/officeart/2005/8/layout/default#3"/>
    <dgm:cxn modelId="{F4542185-85B2-4FC6-8137-807C358613A9}" type="presOf" srcId="{4C4D0E39-0BAF-43C0-AFD7-AC3FE5C8F12E}" destId="{59F95CC0-2C33-4B61-A458-91E5C1458CF2}" srcOrd="0" destOrd="0" presId="urn:microsoft.com/office/officeart/2005/8/layout/default#3"/>
    <dgm:cxn modelId="{2A35256A-E73C-4B6A-959B-B5396F843861}" srcId="{36C64F8E-115B-425A-8C0E-8B54A475B350}" destId="{1B34F02F-433B-4673-A05D-AE602E2DF79A}" srcOrd="3" destOrd="0" parTransId="{191677F4-72ED-4A4B-9D54-DA3E11A350C3}" sibTransId="{832EB435-72E9-4FB9-9A65-A25253508718}"/>
    <dgm:cxn modelId="{11881583-9811-4EBC-BB98-3EA956E69D81}" type="presOf" srcId="{1B34F02F-433B-4673-A05D-AE602E2DF79A}" destId="{C9BDDACB-6103-4AA5-A80D-9D1A80DCFF81}" srcOrd="0" destOrd="0" presId="urn:microsoft.com/office/officeart/2005/8/layout/default#3"/>
    <dgm:cxn modelId="{52E0C24E-C68F-40C5-803F-44C30EDAE415}" srcId="{36C64F8E-115B-425A-8C0E-8B54A475B350}" destId="{0B058DA0-0619-4E01-8F3E-AB1D8518F3D9}" srcOrd="1" destOrd="0" parTransId="{A6EF4909-7DE3-4F6A-81AE-7AC630EAD6A6}" sibTransId="{3F20407B-C85F-4348-90E9-291B7C3BD7D9}"/>
    <dgm:cxn modelId="{5F2A7241-0E80-45EF-9A9C-F094A374611F}" srcId="{36C64F8E-115B-425A-8C0E-8B54A475B350}" destId="{ED6B37C4-1128-40AB-A8AB-5685435DF6E4}" srcOrd="0" destOrd="0" parTransId="{90C1B029-0521-4CBD-B0B3-6B5C701279AA}" sibTransId="{AB471F27-D5B1-43ED-92AD-09DE28CD0885}"/>
    <dgm:cxn modelId="{FA44B305-390D-4393-8AFD-A98EE6CAFFC6}" type="presOf" srcId="{0B058DA0-0619-4E01-8F3E-AB1D8518F3D9}" destId="{2916D42B-7B18-4E22-8702-BDB199773F3D}" srcOrd="0" destOrd="0" presId="urn:microsoft.com/office/officeart/2005/8/layout/default#3"/>
    <dgm:cxn modelId="{01548E5F-462B-4DD6-9C5C-2B04FEBF2066}" type="presOf" srcId="{36C64F8E-115B-425A-8C0E-8B54A475B350}" destId="{66DA6161-FB71-4B20-9055-F5BC2D1E440F}" srcOrd="0" destOrd="0" presId="urn:microsoft.com/office/officeart/2005/8/layout/default#3"/>
    <dgm:cxn modelId="{22F01B67-1CB8-4C75-8ADB-2C34F3C100AC}" type="presOf" srcId="{ED6B37C4-1128-40AB-A8AB-5685435DF6E4}" destId="{1A276113-1E65-46E3-BC51-A54681882CAB}" srcOrd="0" destOrd="0" presId="urn:microsoft.com/office/officeart/2005/8/layout/default#3"/>
    <dgm:cxn modelId="{33FE35F6-E4F0-48F8-A969-2CA63C52B363}" srcId="{36C64F8E-115B-425A-8C0E-8B54A475B350}" destId="{4C4D0E39-0BAF-43C0-AFD7-AC3FE5C8F12E}" srcOrd="4" destOrd="0" parTransId="{DFC6B628-3B1A-4C0D-87BA-3DFE2738FF5A}" sibTransId="{D3820EFF-41A3-4BA0-9DD2-BA39DB977730}"/>
    <dgm:cxn modelId="{83E417B9-23A2-4DE3-A0C7-EFABF26A6E90}" type="presParOf" srcId="{66DA6161-FB71-4B20-9055-F5BC2D1E440F}" destId="{1A276113-1E65-46E3-BC51-A54681882CAB}" srcOrd="0" destOrd="0" presId="urn:microsoft.com/office/officeart/2005/8/layout/default#3"/>
    <dgm:cxn modelId="{B03BC58C-42F5-44EA-8FC8-9C9C0305C0FC}" type="presParOf" srcId="{66DA6161-FB71-4B20-9055-F5BC2D1E440F}" destId="{5E74BA4E-176E-40BC-82D3-C8B7CD5FE5CF}" srcOrd="1" destOrd="0" presId="urn:microsoft.com/office/officeart/2005/8/layout/default#3"/>
    <dgm:cxn modelId="{73B26EB9-98D8-4F63-9BB3-B699267FEB68}" type="presParOf" srcId="{66DA6161-FB71-4B20-9055-F5BC2D1E440F}" destId="{2916D42B-7B18-4E22-8702-BDB199773F3D}" srcOrd="2" destOrd="0" presId="urn:microsoft.com/office/officeart/2005/8/layout/default#3"/>
    <dgm:cxn modelId="{ADC3AB94-F04E-4CFD-AE7F-4C17E3095764}" type="presParOf" srcId="{66DA6161-FB71-4B20-9055-F5BC2D1E440F}" destId="{05D999DF-BEBF-4D42-86FB-F5B41A860061}" srcOrd="3" destOrd="0" presId="urn:microsoft.com/office/officeart/2005/8/layout/default#3"/>
    <dgm:cxn modelId="{F08B39FE-0637-4255-91C3-88701596A7C2}" type="presParOf" srcId="{66DA6161-FB71-4B20-9055-F5BC2D1E440F}" destId="{0594D0A7-1315-4627-8A92-0BDAA9E1EB8A}" srcOrd="4" destOrd="0" presId="urn:microsoft.com/office/officeart/2005/8/layout/default#3"/>
    <dgm:cxn modelId="{19A2AB8D-43F8-4C7D-A443-C398AD64ADC8}" type="presParOf" srcId="{66DA6161-FB71-4B20-9055-F5BC2D1E440F}" destId="{30A89E79-5144-4E95-B2A9-EE3136142580}" srcOrd="5" destOrd="0" presId="urn:microsoft.com/office/officeart/2005/8/layout/default#3"/>
    <dgm:cxn modelId="{78495F24-E25F-46D9-8C97-B661F01021CF}" type="presParOf" srcId="{66DA6161-FB71-4B20-9055-F5BC2D1E440F}" destId="{C9BDDACB-6103-4AA5-A80D-9D1A80DCFF81}" srcOrd="6" destOrd="0" presId="urn:microsoft.com/office/officeart/2005/8/layout/default#3"/>
    <dgm:cxn modelId="{C4889471-B9B6-40B4-BDAF-EDC753FC518F}" type="presParOf" srcId="{66DA6161-FB71-4B20-9055-F5BC2D1E440F}" destId="{EE0CB467-531A-4810-ADAB-1493B9F2FF1C}" srcOrd="7" destOrd="0" presId="urn:microsoft.com/office/officeart/2005/8/layout/default#3"/>
    <dgm:cxn modelId="{228121BF-C3DB-46A3-945C-692EDBF3C46B}" type="presParOf" srcId="{66DA6161-FB71-4B20-9055-F5BC2D1E440F}" destId="{59F95CC0-2C33-4B61-A458-91E5C1458CF2}" srcOrd="8" destOrd="0" presId="urn:microsoft.com/office/officeart/2005/8/layout/default#3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6793248-4CE1-4A53-8FFC-BBF09E4E102E}" type="doc">
      <dgm:prSet loTypeId="urn:microsoft.com/office/officeart/2008/layout/PictureGrid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D55BE16-468F-4068-B622-3988AEBF3F3F}">
      <dgm:prSet phldrT="[Text]" phldr="1"/>
      <dgm:spPr/>
      <dgm:t>
        <a:bodyPr/>
        <a:lstStyle/>
        <a:p>
          <a:endParaRPr lang="cs-CZ"/>
        </a:p>
      </dgm:t>
    </dgm:pt>
    <dgm:pt modelId="{CFCBBE41-4C13-45B6-9EF0-B4B2AB88CFA2}" type="parTrans" cxnId="{44BD4534-23B7-4413-807D-28359157C528}">
      <dgm:prSet/>
      <dgm:spPr/>
      <dgm:t>
        <a:bodyPr/>
        <a:lstStyle/>
        <a:p>
          <a:endParaRPr lang="cs-CZ"/>
        </a:p>
      </dgm:t>
    </dgm:pt>
    <dgm:pt modelId="{54A49178-E9DA-44D1-96A2-32880129DECA}" type="sibTrans" cxnId="{44BD4534-23B7-4413-807D-28359157C528}">
      <dgm:prSet/>
      <dgm:spPr/>
      <dgm:t>
        <a:bodyPr/>
        <a:lstStyle/>
        <a:p>
          <a:endParaRPr lang="cs-CZ"/>
        </a:p>
      </dgm:t>
    </dgm:pt>
    <dgm:pt modelId="{CD4246A6-8E1C-4F9E-9EC1-17AF77A9B721}">
      <dgm:prSet phldrT="[Text]" phldr="1"/>
      <dgm:spPr/>
      <dgm:t>
        <a:bodyPr/>
        <a:lstStyle/>
        <a:p>
          <a:endParaRPr lang="cs-CZ"/>
        </a:p>
      </dgm:t>
    </dgm:pt>
    <dgm:pt modelId="{99127AC1-6DD1-400F-A47F-9F7A215FABCA}" type="parTrans" cxnId="{F2BB7FED-983B-421C-ADC9-6533B6203C07}">
      <dgm:prSet/>
      <dgm:spPr/>
      <dgm:t>
        <a:bodyPr/>
        <a:lstStyle/>
        <a:p>
          <a:endParaRPr lang="cs-CZ"/>
        </a:p>
      </dgm:t>
    </dgm:pt>
    <dgm:pt modelId="{29D1E455-BAFA-48DE-A23C-52B4A8664072}" type="sibTrans" cxnId="{F2BB7FED-983B-421C-ADC9-6533B6203C07}">
      <dgm:prSet/>
      <dgm:spPr/>
      <dgm:t>
        <a:bodyPr/>
        <a:lstStyle/>
        <a:p>
          <a:endParaRPr lang="cs-CZ"/>
        </a:p>
      </dgm:t>
    </dgm:pt>
    <dgm:pt modelId="{4CA245D5-6F18-442D-8CAE-CF66C705B62B}">
      <dgm:prSet phldrT="[Text]" phldr="1"/>
      <dgm:spPr/>
      <dgm:t>
        <a:bodyPr/>
        <a:lstStyle/>
        <a:p>
          <a:endParaRPr lang="cs-CZ"/>
        </a:p>
      </dgm:t>
    </dgm:pt>
    <dgm:pt modelId="{BE9E2557-55AA-44DA-8D9B-7FE511115707}" type="parTrans" cxnId="{A766DD02-E8E0-4D97-880D-683D938650EC}">
      <dgm:prSet/>
      <dgm:spPr/>
      <dgm:t>
        <a:bodyPr/>
        <a:lstStyle/>
        <a:p>
          <a:endParaRPr lang="cs-CZ"/>
        </a:p>
      </dgm:t>
    </dgm:pt>
    <dgm:pt modelId="{66A54453-0F14-4C06-86B2-716CC1DA9E48}" type="sibTrans" cxnId="{A766DD02-E8E0-4D97-880D-683D938650EC}">
      <dgm:prSet/>
      <dgm:spPr/>
      <dgm:t>
        <a:bodyPr/>
        <a:lstStyle/>
        <a:p>
          <a:endParaRPr lang="cs-CZ"/>
        </a:p>
      </dgm:t>
    </dgm:pt>
    <dgm:pt modelId="{A6C7364A-EFC8-424A-AE57-4D5A49737975}">
      <dgm:prSet phldrT="[Text]" phldr="1"/>
      <dgm:spPr/>
      <dgm:t>
        <a:bodyPr/>
        <a:lstStyle/>
        <a:p>
          <a:endParaRPr lang="cs-CZ" dirty="0"/>
        </a:p>
      </dgm:t>
    </dgm:pt>
    <dgm:pt modelId="{D942D97F-4824-42EF-98DF-068B96FB6218}" type="parTrans" cxnId="{2A087960-708C-429E-B852-45EDC467A1E1}">
      <dgm:prSet/>
      <dgm:spPr/>
      <dgm:t>
        <a:bodyPr/>
        <a:lstStyle/>
        <a:p>
          <a:endParaRPr lang="cs-CZ"/>
        </a:p>
      </dgm:t>
    </dgm:pt>
    <dgm:pt modelId="{1498764E-2CEF-4118-8535-3A12A604F8B5}" type="sibTrans" cxnId="{2A087960-708C-429E-B852-45EDC467A1E1}">
      <dgm:prSet/>
      <dgm:spPr/>
      <dgm:t>
        <a:bodyPr/>
        <a:lstStyle/>
        <a:p>
          <a:endParaRPr lang="cs-CZ"/>
        </a:p>
      </dgm:t>
    </dgm:pt>
    <dgm:pt modelId="{5204360B-4AFA-4CB5-A74C-15B364054A09}">
      <dgm:prSet phldrT="[Text]"/>
      <dgm:spPr/>
      <dgm:t>
        <a:bodyPr/>
        <a:lstStyle/>
        <a:p>
          <a:endParaRPr lang="cs-CZ" dirty="0"/>
        </a:p>
      </dgm:t>
    </dgm:pt>
    <dgm:pt modelId="{05187CA3-7199-47EB-B3F5-9126663131CF}" type="parTrans" cxnId="{24DFE5D2-917E-4899-B48D-CBF6E9F306C5}">
      <dgm:prSet/>
      <dgm:spPr/>
      <dgm:t>
        <a:bodyPr/>
        <a:lstStyle/>
        <a:p>
          <a:endParaRPr lang="cs-CZ"/>
        </a:p>
      </dgm:t>
    </dgm:pt>
    <dgm:pt modelId="{E840F859-07AD-4EB3-AA26-F7BBABDB999B}" type="sibTrans" cxnId="{24DFE5D2-917E-4899-B48D-CBF6E9F306C5}">
      <dgm:prSet/>
      <dgm:spPr/>
      <dgm:t>
        <a:bodyPr/>
        <a:lstStyle/>
        <a:p>
          <a:endParaRPr lang="cs-CZ"/>
        </a:p>
      </dgm:t>
    </dgm:pt>
    <dgm:pt modelId="{D9CF0F35-67EA-4EC9-8A50-6F9719CEFE45}">
      <dgm:prSet phldrT="[Text]"/>
      <dgm:spPr/>
      <dgm:t>
        <a:bodyPr/>
        <a:lstStyle/>
        <a:p>
          <a:endParaRPr lang="cs-CZ" dirty="0"/>
        </a:p>
      </dgm:t>
    </dgm:pt>
    <dgm:pt modelId="{3892399D-1622-462F-8DC7-FA4CDB1BFF38}" type="parTrans" cxnId="{1757F57F-E467-4BFC-9A57-647F6862859A}">
      <dgm:prSet/>
      <dgm:spPr/>
      <dgm:t>
        <a:bodyPr/>
        <a:lstStyle/>
        <a:p>
          <a:endParaRPr lang="cs-CZ"/>
        </a:p>
      </dgm:t>
    </dgm:pt>
    <dgm:pt modelId="{E3493C4D-0600-4531-BFDA-01AF72BBD4BC}" type="sibTrans" cxnId="{1757F57F-E467-4BFC-9A57-647F6862859A}">
      <dgm:prSet/>
      <dgm:spPr/>
      <dgm:t>
        <a:bodyPr/>
        <a:lstStyle/>
        <a:p>
          <a:endParaRPr lang="cs-CZ"/>
        </a:p>
      </dgm:t>
    </dgm:pt>
    <dgm:pt modelId="{056054D9-A13E-4FDB-8F45-83123A37C6D4}" type="pres">
      <dgm:prSet presAssocID="{B6793248-4CE1-4A53-8FFC-BBF09E4E102E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EC43B7EC-C45E-40E6-A2E7-24E7C3037C13}" type="pres">
      <dgm:prSet presAssocID="{0D55BE16-468F-4068-B622-3988AEBF3F3F}" presName="composite" presStyleCnt="0"/>
      <dgm:spPr/>
    </dgm:pt>
    <dgm:pt modelId="{17C12484-A6FD-4FCA-B20A-7A489DADB027}" type="pres">
      <dgm:prSet presAssocID="{0D55BE16-468F-4068-B622-3988AEBF3F3F}" presName="rect2" presStyleLbl="revTx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8AC5AE-6A00-4BC4-B3A2-52F09E7042C8}" type="pres">
      <dgm:prSet presAssocID="{0D55BE16-468F-4068-B622-3988AEBF3F3F}" presName="rect1" presStyleLbl="alignImgPlace1" presStyleIdx="0" presStyleCnt="6" custScaleX="145233" custScaleY="105082" custLinFactNeighborX="-7596" custLinFactNeighborY="7807"/>
      <dgm:spPr>
        <a:blipFill rotWithShape="1">
          <a:blip xmlns:r="http://schemas.openxmlformats.org/officeDocument/2006/relationships" r:embed="rId1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94301177-A164-4606-8F5C-14C99C3A029F}" type="pres">
      <dgm:prSet presAssocID="{54A49178-E9DA-44D1-96A2-32880129DECA}" presName="sibTrans" presStyleCnt="0"/>
      <dgm:spPr/>
    </dgm:pt>
    <dgm:pt modelId="{4AA96E94-453C-4CDE-94ED-D6CAE7EC1CD3}" type="pres">
      <dgm:prSet presAssocID="{CD4246A6-8E1C-4F9E-9EC1-17AF77A9B721}" presName="composite" presStyleCnt="0"/>
      <dgm:spPr/>
    </dgm:pt>
    <dgm:pt modelId="{6966883E-985E-4CE3-8A9B-8D3302A172D7}" type="pres">
      <dgm:prSet presAssocID="{CD4246A6-8E1C-4F9E-9EC1-17AF77A9B721}" presName="rect2" presStyleLbl="revTx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86AEA5-6F01-43EB-98D4-CD5D4A8D269A}" type="pres">
      <dgm:prSet presAssocID="{CD4246A6-8E1C-4F9E-9EC1-17AF77A9B721}" presName="rect1" presStyleLbl="alignImgPlace1" presStyleIdx="1" presStyleCnt="6" custScaleX="143288" custLinFactNeighborX="820" custLinFactNeighborY="8557"/>
      <dgm:spPr>
        <a:blipFill rotWithShape="1">
          <a:blip xmlns:r="http://schemas.openxmlformats.org/officeDocument/2006/relationships"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BEB08DD-5485-4062-A999-BB2F8EDE34FA}" type="pres">
      <dgm:prSet presAssocID="{29D1E455-BAFA-48DE-A23C-52B4A8664072}" presName="sibTrans" presStyleCnt="0"/>
      <dgm:spPr/>
    </dgm:pt>
    <dgm:pt modelId="{70CE072E-64F6-4AF5-B392-075C0CE7761C}" type="pres">
      <dgm:prSet presAssocID="{4CA245D5-6F18-442D-8CAE-CF66C705B62B}" presName="composite" presStyleCnt="0"/>
      <dgm:spPr/>
    </dgm:pt>
    <dgm:pt modelId="{F45C73EA-5ADE-4D44-91EB-B13E9C81DD63}" type="pres">
      <dgm:prSet presAssocID="{4CA245D5-6F18-442D-8CAE-CF66C705B62B}" presName="rect2" presStyleLbl="revTx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F5C19D-C961-44E6-8B5E-2B5FD862B0A4}" type="pres">
      <dgm:prSet presAssocID="{4CA245D5-6F18-442D-8CAE-CF66C705B62B}" presName="rect1" presStyleLbl="alignImgPlace1" presStyleIdx="2" presStyleCnt="6" custScaleX="135615" custLinFactNeighborX="-2503" custLinFactNeighborY="8557"/>
      <dgm:spPr>
        <a:blipFill rotWithShape="1">
          <a:blip xmlns:r="http://schemas.openxmlformats.org/officeDocument/2006/relationships"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DCCB5FC1-0205-456A-BBA3-1D0378FB159E}" type="pres">
      <dgm:prSet presAssocID="{66A54453-0F14-4C06-86B2-716CC1DA9E48}" presName="sibTrans" presStyleCnt="0"/>
      <dgm:spPr/>
    </dgm:pt>
    <dgm:pt modelId="{9780DEB0-807F-43D3-B534-9E52B10AA9D1}" type="pres">
      <dgm:prSet presAssocID="{A6C7364A-EFC8-424A-AE57-4D5A49737975}" presName="composite" presStyleCnt="0"/>
      <dgm:spPr/>
    </dgm:pt>
    <dgm:pt modelId="{58BC8C85-1EB5-4AB6-91A5-40A36B47B8F4}" type="pres">
      <dgm:prSet presAssocID="{A6C7364A-EFC8-424A-AE57-4D5A49737975}" presName="rect2" presStyleLbl="revTx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6BC292-0B40-4C54-8F17-5F571ED2E0AF}" type="pres">
      <dgm:prSet presAssocID="{A6C7364A-EFC8-424A-AE57-4D5A49737975}" presName="rect1" presStyleLbl="alignImgPlace1" presStyleIdx="3" presStyleCnt="6" custScaleX="147650"/>
      <dgm:spPr>
        <a:blipFill rotWithShape="1">
          <a:blip xmlns:r="http://schemas.openxmlformats.org/officeDocument/2006/relationships"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C1A96274-CEED-4AE7-AE21-38B71E714470}" type="pres">
      <dgm:prSet presAssocID="{1498764E-2CEF-4118-8535-3A12A604F8B5}" presName="sibTrans" presStyleCnt="0"/>
      <dgm:spPr/>
    </dgm:pt>
    <dgm:pt modelId="{DAF1892E-352C-482C-8317-6ABFFA3B1C0D}" type="pres">
      <dgm:prSet presAssocID="{5204360B-4AFA-4CB5-A74C-15B364054A09}" presName="composite" presStyleCnt="0"/>
      <dgm:spPr/>
    </dgm:pt>
    <dgm:pt modelId="{445963E3-5D2C-4C58-AF84-040659C676F2}" type="pres">
      <dgm:prSet presAssocID="{5204360B-4AFA-4CB5-A74C-15B364054A09}" presName="rect2" presStyleLbl="revTx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A7EFC5-A691-492F-A871-B553A4745018}" type="pres">
      <dgm:prSet presAssocID="{5204360B-4AFA-4CB5-A74C-15B364054A09}" presName="rect1" presStyleLbl="alignImgPlace1" presStyleIdx="4" presStyleCnt="6" custScaleX="142358" custLinFactNeighborX="1195" custLinFactNeighborY="-812"/>
      <dgm:spPr>
        <a:blipFill rotWithShape="1">
          <a:blip xmlns:r="http://schemas.openxmlformats.org/officeDocument/2006/relationships"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49509926-07F7-455E-8864-06A21649F931}" type="pres">
      <dgm:prSet presAssocID="{E840F859-07AD-4EB3-AA26-F7BBABDB999B}" presName="sibTrans" presStyleCnt="0"/>
      <dgm:spPr/>
    </dgm:pt>
    <dgm:pt modelId="{A2A1656C-A400-4A77-AE38-A8CEA3B1D7C7}" type="pres">
      <dgm:prSet presAssocID="{D9CF0F35-67EA-4EC9-8A50-6F9719CEFE45}" presName="composite" presStyleCnt="0"/>
      <dgm:spPr/>
    </dgm:pt>
    <dgm:pt modelId="{C3200CAB-2095-4916-B814-E729198A1261}" type="pres">
      <dgm:prSet presAssocID="{D9CF0F35-67EA-4EC9-8A50-6F9719CEFE45}" presName="rect2" presStyleLbl="revTx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8DE786-6D3D-412B-BBE1-3E317A4624CF}" type="pres">
      <dgm:prSet presAssocID="{D9CF0F35-67EA-4EC9-8A50-6F9719CEFE45}" presName="rect1" presStyleLbl="alignImgPlace1" presStyleIdx="5" presStyleCnt="6" custScaleX="139712" custLinFactNeighborX="16140" custLinFactNeighborY="-1346"/>
      <dgm:spPr>
        <a:blipFill rotWithShape="1">
          <a:blip xmlns:r="http://schemas.openxmlformats.org/officeDocument/2006/relationships" r:embed="rId6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1757F57F-E467-4BFC-9A57-647F6862859A}" srcId="{B6793248-4CE1-4A53-8FFC-BBF09E4E102E}" destId="{D9CF0F35-67EA-4EC9-8A50-6F9719CEFE45}" srcOrd="5" destOrd="0" parTransId="{3892399D-1622-462F-8DC7-FA4CDB1BFF38}" sibTransId="{E3493C4D-0600-4531-BFDA-01AF72BBD4BC}"/>
    <dgm:cxn modelId="{CA0145CF-0139-4112-8AA1-D471BB776457}" type="presOf" srcId="{B6793248-4CE1-4A53-8FFC-BBF09E4E102E}" destId="{056054D9-A13E-4FDB-8F45-83123A37C6D4}" srcOrd="0" destOrd="0" presId="urn:microsoft.com/office/officeart/2008/layout/PictureGrid"/>
    <dgm:cxn modelId="{57B5FBE4-7EA5-4004-A120-D76A7A895839}" type="presOf" srcId="{A6C7364A-EFC8-424A-AE57-4D5A49737975}" destId="{58BC8C85-1EB5-4AB6-91A5-40A36B47B8F4}" srcOrd="0" destOrd="0" presId="urn:microsoft.com/office/officeart/2008/layout/PictureGrid"/>
    <dgm:cxn modelId="{F2BB7FED-983B-421C-ADC9-6533B6203C07}" srcId="{B6793248-4CE1-4A53-8FFC-BBF09E4E102E}" destId="{CD4246A6-8E1C-4F9E-9EC1-17AF77A9B721}" srcOrd="1" destOrd="0" parTransId="{99127AC1-6DD1-400F-A47F-9F7A215FABCA}" sibTransId="{29D1E455-BAFA-48DE-A23C-52B4A8664072}"/>
    <dgm:cxn modelId="{CB32F2FA-C5A9-4FC1-B559-164CD0829D89}" type="presOf" srcId="{0D55BE16-468F-4068-B622-3988AEBF3F3F}" destId="{17C12484-A6FD-4FCA-B20A-7A489DADB027}" srcOrd="0" destOrd="0" presId="urn:microsoft.com/office/officeart/2008/layout/PictureGrid"/>
    <dgm:cxn modelId="{116969D1-09A7-46DC-964F-3A63B2E5B828}" type="presOf" srcId="{4CA245D5-6F18-442D-8CAE-CF66C705B62B}" destId="{F45C73EA-5ADE-4D44-91EB-B13E9C81DD63}" srcOrd="0" destOrd="0" presId="urn:microsoft.com/office/officeart/2008/layout/PictureGrid"/>
    <dgm:cxn modelId="{63A05AC2-1A68-4F85-AFD1-CA2C8350AFE3}" type="presOf" srcId="{CD4246A6-8E1C-4F9E-9EC1-17AF77A9B721}" destId="{6966883E-985E-4CE3-8A9B-8D3302A172D7}" srcOrd="0" destOrd="0" presId="urn:microsoft.com/office/officeart/2008/layout/PictureGrid"/>
    <dgm:cxn modelId="{44BD4534-23B7-4413-807D-28359157C528}" srcId="{B6793248-4CE1-4A53-8FFC-BBF09E4E102E}" destId="{0D55BE16-468F-4068-B622-3988AEBF3F3F}" srcOrd="0" destOrd="0" parTransId="{CFCBBE41-4C13-45B6-9EF0-B4B2AB88CFA2}" sibTransId="{54A49178-E9DA-44D1-96A2-32880129DECA}"/>
    <dgm:cxn modelId="{2A087960-708C-429E-B852-45EDC467A1E1}" srcId="{B6793248-4CE1-4A53-8FFC-BBF09E4E102E}" destId="{A6C7364A-EFC8-424A-AE57-4D5A49737975}" srcOrd="3" destOrd="0" parTransId="{D942D97F-4824-42EF-98DF-068B96FB6218}" sibTransId="{1498764E-2CEF-4118-8535-3A12A604F8B5}"/>
    <dgm:cxn modelId="{39A31CFC-CB37-4200-8E31-045F446D4390}" type="presOf" srcId="{5204360B-4AFA-4CB5-A74C-15B364054A09}" destId="{445963E3-5D2C-4C58-AF84-040659C676F2}" srcOrd="0" destOrd="0" presId="urn:microsoft.com/office/officeart/2008/layout/PictureGrid"/>
    <dgm:cxn modelId="{83007FEB-D8BB-4DE4-BECC-6CA17C24AF4E}" type="presOf" srcId="{D9CF0F35-67EA-4EC9-8A50-6F9719CEFE45}" destId="{C3200CAB-2095-4916-B814-E729198A1261}" srcOrd="0" destOrd="0" presId="urn:microsoft.com/office/officeart/2008/layout/PictureGrid"/>
    <dgm:cxn modelId="{A766DD02-E8E0-4D97-880D-683D938650EC}" srcId="{B6793248-4CE1-4A53-8FFC-BBF09E4E102E}" destId="{4CA245D5-6F18-442D-8CAE-CF66C705B62B}" srcOrd="2" destOrd="0" parTransId="{BE9E2557-55AA-44DA-8D9B-7FE511115707}" sibTransId="{66A54453-0F14-4C06-86B2-716CC1DA9E48}"/>
    <dgm:cxn modelId="{24DFE5D2-917E-4899-B48D-CBF6E9F306C5}" srcId="{B6793248-4CE1-4A53-8FFC-BBF09E4E102E}" destId="{5204360B-4AFA-4CB5-A74C-15B364054A09}" srcOrd="4" destOrd="0" parTransId="{05187CA3-7199-47EB-B3F5-9126663131CF}" sibTransId="{E840F859-07AD-4EB3-AA26-F7BBABDB999B}"/>
    <dgm:cxn modelId="{DCF5BF5A-E492-4A38-A97C-A42F744FB7E0}" type="presParOf" srcId="{056054D9-A13E-4FDB-8F45-83123A37C6D4}" destId="{EC43B7EC-C45E-40E6-A2E7-24E7C3037C13}" srcOrd="0" destOrd="0" presId="urn:microsoft.com/office/officeart/2008/layout/PictureGrid"/>
    <dgm:cxn modelId="{9394E544-AD44-49FF-95A1-985E48FD0DCA}" type="presParOf" srcId="{EC43B7EC-C45E-40E6-A2E7-24E7C3037C13}" destId="{17C12484-A6FD-4FCA-B20A-7A489DADB027}" srcOrd="0" destOrd="0" presId="urn:microsoft.com/office/officeart/2008/layout/PictureGrid"/>
    <dgm:cxn modelId="{5AC02155-9A53-4BC0-8E80-CC80B3BDE877}" type="presParOf" srcId="{EC43B7EC-C45E-40E6-A2E7-24E7C3037C13}" destId="{6C8AC5AE-6A00-4BC4-B3A2-52F09E7042C8}" srcOrd="1" destOrd="0" presId="urn:microsoft.com/office/officeart/2008/layout/PictureGrid"/>
    <dgm:cxn modelId="{784708EE-46F5-4D77-80D9-B149611A0F5D}" type="presParOf" srcId="{056054D9-A13E-4FDB-8F45-83123A37C6D4}" destId="{94301177-A164-4606-8F5C-14C99C3A029F}" srcOrd="1" destOrd="0" presId="urn:microsoft.com/office/officeart/2008/layout/PictureGrid"/>
    <dgm:cxn modelId="{DAD57106-2F77-4AB6-B4F1-6FDD991D6FB4}" type="presParOf" srcId="{056054D9-A13E-4FDB-8F45-83123A37C6D4}" destId="{4AA96E94-453C-4CDE-94ED-D6CAE7EC1CD3}" srcOrd="2" destOrd="0" presId="urn:microsoft.com/office/officeart/2008/layout/PictureGrid"/>
    <dgm:cxn modelId="{1C2F1A60-6265-4F3A-A8F8-000152620915}" type="presParOf" srcId="{4AA96E94-453C-4CDE-94ED-D6CAE7EC1CD3}" destId="{6966883E-985E-4CE3-8A9B-8D3302A172D7}" srcOrd="0" destOrd="0" presId="urn:microsoft.com/office/officeart/2008/layout/PictureGrid"/>
    <dgm:cxn modelId="{CA6E0CF2-A2FF-4FF0-98A4-096D97DCC8A9}" type="presParOf" srcId="{4AA96E94-453C-4CDE-94ED-D6CAE7EC1CD3}" destId="{2786AEA5-6F01-43EB-98D4-CD5D4A8D269A}" srcOrd="1" destOrd="0" presId="urn:microsoft.com/office/officeart/2008/layout/PictureGrid"/>
    <dgm:cxn modelId="{01497663-D4F7-482F-A034-4BD2737CB729}" type="presParOf" srcId="{056054D9-A13E-4FDB-8F45-83123A37C6D4}" destId="{BBEB08DD-5485-4062-A999-BB2F8EDE34FA}" srcOrd="3" destOrd="0" presId="urn:microsoft.com/office/officeart/2008/layout/PictureGrid"/>
    <dgm:cxn modelId="{449E38B0-0A17-4321-BE39-7929DFC1273A}" type="presParOf" srcId="{056054D9-A13E-4FDB-8F45-83123A37C6D4}" destId="{70CE072E-64F6-4AF5-B392-075C0CE7761C}" srcOrd="4" destOrd="0" presId="urn:microsoft.com/office/officeart/2008/layout/PictureGrid"/>
    <dgm:cxn modelId="{FD265D52-B62D-4498-A4D8-17148AB562B3}" type="presParOf" srcId="{70CE072E-64F6-4AF5-B392-075C0CE7761C}" destId="{F45C73EA-5ADE-4D44-91EB-B13E9C81DD63}" srcOrd="0" destOrd="0" presId="urn:microsoft.com/office/officeart/2008/layout/PictureGrid"/>
    <dgm:cxn modelId="{BB9EA5D8-C97C-440B-AB77-3A20C556F414}" type="presParOf" srcId="{70CE072E-64F6-4AF5-B392-075C0CE7761C}" destId="{E0F5C19D-C961-44E6-8B5E-2B5FD862B0A4}" srcOrd="1" destOrd="0" presId="urn:microsoft.com/office/officeart/2008/layout/PictureGrid"/>
    <dgm:cxn modelId="{6A6DF39B-960C-40A0-AC42-4272E5F1E2AB}" type="presParOf" srcId="{056054D9-A13E-4FDB-8F45-83123A37C6D4}" destId="{DCCB5FC1-0205-456A-BBA3-1D0378FB159E}" srcOrd="5" destOrd="0" presId="urn:microsoft.com/office/officeart/2008/layout/PictureGrid"/>
    <dgm:cxn modelId="{62AF528C-4CEA-47B7-AFC8-170BF546474B}" type="presParOf" srcId="{056054D9-A13E-4FDB-8F45-83123A37C6D4}" destId="{9780DEB0-807F-43D3-B534-9E52B10AA9D1}" srcOrd="6" destOrd="0" presId="urn:microsoft.com/office/officeart/2008/layout/PictureGrid"/>
    <dgm:cxn modelId="{6D4D141A-916B-4926-9A53-1E968B2893C6}" type="presParOf" srcId="{9780DEB0-807F-43D3-B534-9E52B10AA9D1}" destId="{58BC8C85-1EB5-4AB6-91A5-40A36B47B8F4}" srcOrd="0" destOrd="0" presId="urn:microsoft.com/office/officeart/2008/layout/PictureGrid"/>
    <dgm:cxn modelId="{0517A352-6A7D-4E45-B45E-9351F5AB9CA0}" type="presParOf" srcId="{9780DEB0-807F-43D3-B534-9E52B10AA9D1}" destId="{6B6BC292-0B40-4C54-8F17-5F571ED2E0AF}" srcOrd="1" destOrd="0" presId="urn:microsoft.com/office/officeart/2008/layout/PictureGrid"/>
    <dgm:cxn modelId="{FE744C76-D078-4A17-BF53-7F582A8CA141}" type="presParOf" srcId="{056054D9-A13E-4FDB-8F45-83123A37C6D4}" destId="{C1A96274-CEED-4AE7-AE21-38B71E714470}" srcOrd="7" destOrd="0" presId="urn:microsoft.com/office/officeart/2008/layout/PictureGrid"/>
    <dgm:cxn modelId="{AD0187F2-EDE2-465F-B1DA-2622C0EF7F97}" type="presParOf" srcId="{056054D9-A13E-4FDB-8F45-83123A37C6D4}" destId="{DAF1892E-352C-482C-8317-6ABFFA3B1C0D}" srcOrd="8" destOrd="0" presId="urn:microsoft.com/office/officeart/2008/layout/PictureGrid"/>
    <dgm:cxn modelId="{E24D8ACC-FEEF-4D28-8C48-92DBDFCA9AD3}" type="presParOf" srcId="{DAF1892E-352C-482C-8317-6ABFFA3B1C0D}" destId="{445963E3-5D2C-4C58-AF84-040659C676F2}" srcOrd="0" destOrd="0" presId="urn:microsoft.com/office/officeart/2008/layout/PictureGrid"/>
    <dgm:cxn modelId="{04E2B0BE-5F9C-4B82-B691-961A711E4ECC}" type="presParOf" srcId="{DAF1892E-352C-482C-8317-6ABFFA3B1C0D}" destId="{ECA7EFC5-A691-492F-A871-B553A4745018}" srcOrd="1" destOrd="0" presId="urn:microsoft.com/office/officeart/2008/layout/PictureGrid"/>
    <dgm:cxn modelId="{A5948321-1696-4EB6-BFCB-A5E1A79FE9DB}" type="presParOf" srcId="{056054D9-A13E-4FDB-8F45-83123A37C6D4}" destId="{49509926-07F7-455E-8864-06A21649F931}" srcOrd="9" destOrd="0" presId="urn:microsoft.com/office/officeart/2008/layout/PictureGrid"/>
    <dgm:cxn modelId="{41C61307-B599-4BE9-9CE5-7E70385F4BBC}" type="presParOf" srcId="{056054D9-A13E-4FDB-8F45-83123A37C6D4}" destId="{A2A1656C-A400-4A77-AE38-A8CEA3B1D7C7}" srcOrd="10" destOrd="0" presId="urn:microsoft.com/office/officeart/2008/layout/PictureGrid"/>
    <dgm:cxn modelId="{606BBEE9-291B-46D9-BA0A-8124EA43A4FE}" type="presParOf" srcId="{A2A1656C-A400-4A77-AE38-A8CEA3B1D7C7}" destId="{C3200CAB-2095-4916-B814-E729198A1261}" srcOrd="0" destOrd="0" presId="urn:microsoft.com/office/officeart/2008/layout/PictureGrid"/>
    <dgm:cxn modelId="{9F189B14-B4B6-4CC8-8920-888111345CEF}" type="presParOf" srcId="{A2A1656C-A400-4A77-AE38-A8CEA3B1D7C7}" destId="{C38DE786-6D3D-412B-BBE1-3E317A4624CF}" srcOrd="1" destOrd="0" presId="urn:microsoft.com/office/officeart/2008/layout/PictureGrid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B75E5A2-EF34-4541-82F1-ED5A25066046}">
      <dsp:nvSpPr>
        <dsp:cNvPr id="0" name=""/>
        <dsp:cNvSpPr/>
      </dsp:nvSpPr>
      <dsp:spPr>
        <a:xfrm>
          <a:off x="0" y="579239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4">
                  <a:lumMod val="50000"/>
                </a:schemeClr>
              </a:solidFill>
            </a:rPr>
            <a:t>domov</a:t>
          </a:r>
          <a:endParaRPr lang="cs-CZ" sz="4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0" y="579239"/>
        <a:ext cx="2226468" cy="1335881"/>
      </dsp:txXfrm>
    </dsp:sp>
    <dsp:sp modelId="{3E7BE7BC-182D-4605-991D-4CBC03462936}">
      <dsp:nvSpPr>
        <dsp:cNvPr id="0" name=""/>
        <dsp:cNvSpPr/>
      </dsp:nvSpPr>
      <dsp:spPr>
        <a:xfrm>
          <a:off x="2449115" y="579239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4">
                  <a:lumMod val="50000"/>
                </a:schemeClr>
              </a:solidFill>
            </a:rPr>
            <a:t>péči </a:t>
          </a:r>
          <a:endParaRPr lang="cs-CZ" sz="4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449115" y="579239"/>
        <a:ext cx="2226468" cy="1335881"/>
      </dsp:txXfrm>
    </dsp:sp>
    <dsp:sp modelId="{1CFF0A0A-4148-467C-A45E-49454FBCF0CE}">
      <dsp:nvSpPr>
        <dsp:cNvPr id="0" name=""/>
        <dsp:cNvSpPr/>
      </dsp:nvSpPr>
      <dsp:spPr>
        <a:xfrm>
          <a:off x="4898231" y="579239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4">
                  <a:lumMod val="50000"/>
                </a:schemeClr>
              </a:solidFill>
            </a:rPr>
            <a:t>pomoc</a:t>
          </a:r>
          <a:endParaRPr lang="cs-CZ" sz="4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898231" y="579239"/>
        <a:ext cx="2226468" cy="1335881"/>
      </dsp:txXfrm>
    </dsp:sp>
    <dsp:sp modelId="{5AD60D46-2224-4B91-8F49-027F7CB0D947}">
      <dsp:nvSpPr>
        <dsp:cNvPr id="0" name=""/>
        <dsp:cNvSpPr/>
      </dsp:nvSpPr>
      <dsp:spPr>
        <a:xfrm>
          <a:off x="1224557" y="2137767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solidFill>
                <a:schemeClr val="accent4">
                  <a:lumMod val="50000"/>
                </a:schemeClr>
              </a:solidFill>
            </a:rPr>
            <a:t> </a:t>
          </a:r>
          <a:r>
            <a:rPr lang="cs-CZ" sz="4000" b="1" kern="1200" dirty="0" smtClean="0">
              <a:solidFill>
                <a:schemeClr val="accent4">
                  <a:lumMod val="50000"/>
                </a:schemeClr>
              </a:solidFill>
            </a:rPr>
            <a:t>lásku</a:t>
          </a:r>
          <a:endParaRPr lang="cs-CZ" sz="4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224557" y="2137767"/>
        <a:ext cx="2226468" cy="1335881"/>
      </dsp:txXfrm>
    </dsp:sp>
    <dsp:sp modelId="{3F26EAA4-455D-4AB2-8F82-36ACF01685DE}">
      <dsp:nvSpPr>
        <dsp:cNvPr id="0" name=""/>
        <dsp:cNvSpPr/>
      </dsp:nvSpPr>
      <dsp:spPr>
        <a:xfrm>
          <a:off x="3673673" y="2137767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accent4">
                  <a:lumMod val="50000"/>
                </a:schemeClr>
              </a:solidFill>
            </a:rPr>
            <a:t>úctu</a:t>
          </a:r>
          <a:endParaRPr lang="cs-CZ" sz="4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673673" y="2137767"/>
        <a:ext cx="2226468" cy="1335881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FD3771D-91F1-490C-BD0C-CAF893806E56}">
      <dsp:nvSpPr>
        <dsp:cNvPr id="0" name=""/>
        <dsp:cNvSpPr/>
      </dsp:nvSpPr>
      <dsp:spPr>
        <a:xfrm>
          <a:off x="1653288" y="1441101"/>
          <a:ext cx="909075" cy="43263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94829"/>
              </a:lnTo>
              <a:lnTo>
                <a:pt x="909075" y="294829"/>
              </a:lnTo>
              <a:lnTo>
                <a:pt x="909075" y="432637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068E549-1664-4270-AAF8-687F2E7DB043}">
      <dsp:nvSpPr>
        <dsp:cNvPr id="0" name=""/>
        <dsp:cNvSpPr/>
      </dsp:nvSpPr>
      <dsp:spPr>
        <a:xfrm>
          <a:off x="744212" y="1441101"/>
          <a:ext cx="909075" cy="432637"/>
        </a:xfrm>
        <a:custGeom>
          <a:avLst/>
          <a:gdLst/>
          <a:ahLst/>
          <a:cxnLst/>
          <a:rect l="0" t="0" r="0" b="0"/>
          <a:pathLst>
            <a:path>
              <a:moveTo>
                <a:pt x="909075" y="0"/>
              </a:moveTo>
              <a:lnTo>
                <a:pt x="909075" y="294829"/>
              </a:lnTo>
              <a:lnTo>
                <a:pt x="0" y="294829"/>
              </a:lnTo>
              <a:lnTo>
                <a:pt x="0" y="432637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696C3FD-16BF-471D-8997-16147856EC6E}">
      <dsp:nvSpPr>
        <dsp:cNvPr id="0" name=""/>
        <dsp:cNvSpPr/>
      </dsp:nvSpPr>
      <dsp:spPr>
        <a:xfrm>
          <a:off x="909499" y="496489"/>
          <a:ext cx="1487578" cy="9446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8197B-6399-4E9E-9181-747DCF3DFBB1}">
      <dsp:nvSpPr>
        <dsp:cNvPr id="0" name=""/>
        <dsp:cNvSpPr/>
      </dsp:nvSpPr>
      <dsp:spPr>
        <a:xfrm>
          <a:off x="1074785" y="653511"/>
          <a:ext cx="1487578" cy="9446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smtClean="0">
              <a:solidFill>
                <a:schemeClr val="accent4">
                  <a:lumMod val="50000"/>
                </a:schemeClr>
              </a:solidFill>
            </a:rPr>
            <a:t>rodiče</a:t>
          </a:r>
          <a:endParaRPr lang="cs-CZ" sz="27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074785" y="653511"/>
        <a:ext cx="1487578" cy="944612"/>
      </dsp:txXfrm>
    </dsp:sp>
    <dsp:sp modelId="{D1BD203B-77C0-422B-B27A-CEF0FE04FB02}">
      <dsp:nvSpPr>
        <dsp:cNvPr id="0" name=""/>
        <dsp:cNvSpPr/>
      </dsp:nvSpPr>
      <dsp:spPr>
        <a:xfrm>
          <a:off x="423" y="1873738"/>
          <a:ext cx="1487578" cy="9446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4C3F6B-7B43-4462-A5FF-0E77223D3B1E}">
      <dsp:nvSpPr>
        <dsp:cNvPr id="0" name=""/>
        <dsp:cNvSpPr/>
      </dsp:nvSpPr>
      <dsp:spPr>
        <a:xfrm>
          <a:off x="165710" y="2030760"/>
          <a:ext cx="1487578" cy="9446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smtClean="0">
              <a:solidFill>
                <a:schemeClr val="accent4">
                  <a:lumMod val="50000"/>
                </a:schemeClr>
              </a:solidFill>
            </a:rPr>
            <a:t>otec</a:t>
          </a:r>
          <a:endParaRPr lang="cs-CZ" sz="27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65710" y="2030760"/>
        <a:ext cx="1487578" cy="944612"/>
      </dsp:txXfrm>
    </dsp:sp>
    <dsp:sp modelId="{7932A855-4440-4396-9E13-C200A6B9FBF0}">
      <dsp:nvSpPr>
        <dsp:cNvPr id="0" name=""/>
        <dsp:cNvSpPr/>
      </dsp:nvSpPr>
      <dsp:spPr>
        <a:xfrm>
          <a:off x="1818574" y="1873738"/>
          <a:ext cx="1487578" cy="9446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627254-367A-496A-B939-FB41294F06AB}">
      <dsp:nvSpPr>
        <dsp:cNvPr id="0" name=""/>
        <dsp:cNvSpPr/>
      </dsp:nvSpPr>
      <dsp:spPr>
        <a:xfrm>
          <a:off x="1983861" y="2030760"/>
          <a:ext cx="1487578" cy="9446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smtClean="0">
              <a:solidFill>
                <a:schemeClr val="accent4">
                  <a:lumMod val="50000"/>
                </a:schemeClr>
              </a:solidFill>
            </a:rPr>
            <a:t>matka</a:t>
          </a:r>
          <a:endParaRPr lang="cs-CZ" sz="27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983861" y="2030760"/>
        <a:ext cx="1487578" cy="944612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610652D-0DE5-48E5-811A-B4FFEB398BA4}">
      <dsp:nvSpPr>
        <dsp:cNvPr id="0" name=""/>
        <dsp:cNvSpPr/>
      </dsp:nvSpPr>
      <dsp:spPr>
        <a:xfrm>
          <a:off x="1797329" y="1468570"/>
          <a:ext cx="765033" cy="40516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7360"/>
              </a:lnTo>
              <a:lnTo>
                <a:pt x="765033" y="267360"/>
              </a:lnTo>
              <a:lnTo>
                <a:pt x="765033" y="405167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EE1DBC8-8CA3-443B-8053-452BAD17DC8D}">
      <dsp:nvSpPr>
        <dsp:cNvPr id="0" name=""/>
        <dsp:cNvSpPr/>
      </dsp:nvSpPr>
      <dsp:spPr>
        <a:xfrm>
          <a:off x="744212" y="1468570"/>
          <a:ext cx="1053117" cy="405167"/>
        </a:xfrm>
        <a:custGeom>
          <a:avLst/>
          <a:gdLst/>
          <a:ahLst/>
          <a:cxnLst/>
          <a:rect l="0" t="0" r="0" b="0"/>
          <a:pathLst>
            <a:path>
              <a:moveTo>
                <a:pt x="1053117" y="0"/>
              </a:moveTo>
              <a:lnTo>
                <a:pt x="1053117" y="267360"/>
              </a:lnTo>
              <a:lnTo>
                <a:pt x="0" y="267360"/>
              </a:lnTo>
              <a:lnTo>
                <a:pt x="0" y="405167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E5C57D-8D35-448F-A74E-D45FD792C830}">
      <dsp:nvSpPr>
        <dsp:cNvPr id="0" name=""/>
        <dsp:cNvSpPr/>
      </dsp:nvSpPr>
      <dsp:spPr>
        <a:xfrm>
          <a:off x="896839" y="523958"/>
          <a:ext cx="1800980" cy="9446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68109A-1D35-4BFC-A5F3-873BA5744944}">
      <dsp:nvSpPr>
        <dsp:cNvPr id="0" name=""/>
        <dsp:cNvSpPr/>
      </dsp:nvSpPr>
      <dsp:spPr>
        <a:xfrm>
          <a:off x="1062126" y="680981"/>
          <a:ext cx="1800980" cy="9446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já </a:t>
          </a: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a sourozenci </a:t>
          </a:r>
          <a:endParaRPr lang="cs-CZ" sz="2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062126" y="680981"/>
        <a:ext cx="1800980" cy="944611"/>
      </dsp:txXfrm>
    </dsp:sp>
    <dsp:sp modelId="{A1C6B340-F6D8-4C1B-A982-B9E0719310E7}">
      <dsp:nvSpPr>
        <dsp:cNvPr id="0" name=""/>
        <dsp:cNvSpPr/>
      </dsp:nvSpPr>
      <dsp:spPr>
        <a:xfrm>
          <a:off x="423" y="1873738"/>
          <a:ext cx="1487577" cy="9446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AD7D29-CEF1-401E-913C-AB9F84DBA6FD}">
      <dsp:nvSpPr>
        <dsp:cNvPr id="0" name=""/>
        <dsp:cNvSpPr/>
      </dsp:nvSpPr>
      <dsp:spPr>
        <a:xfrm>
          <a:off x="165710" y="2030760"/>
          <a:ext cx="1487577" cy="9446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smtClean="0">
              <a:solidFill>
                <a:schemeClr val="accent4">
                  <a:lumMod val="50000"/>
                </a:schemeClr>
              </a:solidFill>
            </a:rPr>
            <a:t>bratr</a:t>
          </a:r>
          <a:endParaRPr lang="cs-CZ" sz="27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65710" y="2030760"/>
        <a:ext cx="1487577" cy="944611"/>
      </dsp:txXfrm>
    </dsp:sp>
    <dsp:sp modelId="{41EA3E76-DFFC-41E0-B441-D25F854471A0}">
      <dsp:nvSpPr>
        <dsp:cNvPr id="0" name=""/>
        <dsp:cNvSpPr/>
      </dsp:nvSpPr>
      <dsp:spPr>
        <a:xfrm>
          <a:off x="1818574" y="1873738"/>
          <a:ext cx="1487577" cy="9446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E6206F-F159-46A9-9CE9-8FD693C1B00A}">
      <dsp:nvSpPr>
        <dsp:cNvPr id="0" name=""/>
        <dsp:cNvSpPr/>
      </dsp:nvSpPr>
      <dsp:spPr>
        <a:xfrm>
          <a:off x="1983860" y="2030760"/>
          <a:ext cx="1487577" cy="9446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smtClean="0">
              <a:solidFill>
                <a:schemeClr val="accent4">
                  <a:lumMod val="50000"/>
                </a:schemeClr>
              </a:solidFill>
            </a:rPr>
            <a:t>sestra</a:t>
          </a:r>
          <a:endParaRPr lang="cs-CZ" sz="27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983860" y="2030760"/>
        <a:ext cx="1487577" cy="944611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A23A0EC-21DB-4C89-87C2-D2EFE40100EE}">
      <dsp:nvSpPr>
        <dsp:cNvPr id="0" name=""/>
        <dsp:cNvSpPr/>
      </dsp:nvSpPr>
      <dsp:spPr>
        <a:xfrm>
          <a:off x="1653288" y="1441101"/>
          <a:ext cx="909075" cy="43263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94829"/>
              </a:lnTo>
              <a:lnTo>
                <a:pt x="909075" y="294829"/>
              </a:lnTo>
              <a:lnTo>
                <a:pt x="909075" y="432637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0A00E0-4C5B-4E08-B827-1538B5B6E4D6}">
      <dsp:nvSpPr>
        <dsp:cNvPr id="0" name=""/>
        <dsp:cNvSpPr/>
      </dsp:nvSpPr>
      <dsp:spPr>
        <a:xfrm>
          <a:off x="744212" y="1441101"/>
          <a:ext cx="909075" cy="432637"/>
        </a:xfrm>
        <a:custGeom>
          <a:avLst/>
          <a:gdLst/>
          <a:ahLst/>
          <a:cxnLst/>
          <a:rect l="0" t="0" r="0" b="0"/>
          <a:pathLst>
            <a:path>
              <a:moveTo>
                <a:pt x="909075" y="0"/>
              </a:moveTo>
              <a:lnTo>
                <a:pt x="909075" y="294829"/>
              </a:lnTo>
              <a:lnTo>
                <a:pt x="0" y="294829"/>
              </a:lnTo>
              <a:lnTo>
                <a:pt x="0" y="432637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5FA0E4-E4D7-4C1E-BFEE-5127045376E1}">
      <dsp:nvSpPr>
        <dsp:cNvPr id="0" name=""/>
        <dsp:cNvSpPr/>
      </dsp:nvSpPr>
      <dsp:spPr>
        <a:xfrm>
          <a:off x="732767" y="496489"/>
          <a:ext cx="1841041" cy="9446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14A37E-6676-4C40-A630-B4E624B543E9}">
      <dsp:nvSpPr>
        <dsp:cNvPr id="0" name=""/>
        <dsp:cNvSpPr/>
      </dsp:nvSpPr>
      <dsp:spPr>
        <a:xfrm>
          <a:off x="898054" y="653511"/>
          <a:ext cx="1841041" cy="9446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rodiče otce a matky</a:t>
          </a:r>
          <a:endParaRPr lang="cs-CZ" sz="2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898054" y="653511"/>
        <a:ext cx="1841041" cy="944612"/>
      </dsp:txXfrm>
    </dsp:sp>
    <dsp:sp modelId="{C901230A-93D9-4773-95BA-16FED711FF33}">
      <dsp:nvSpPr>
        <dsp:cNvPr id="0" name=""/>
        <dsp:cNvSpPr/>
      </dsp:nvSpPr>
      <dsp:spPr>
        <a:xfrm>
          <a:off x="423" y="1873738"/>
          <a:ext cx="1487578" cy="9446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C2FCF6-93DC-4016-8B33-C09CE43E19F0}">
      <dsp:nvSpPr>
        <dsp:cNvPr id="0" name=""/>
        <dsp:cNvSpPr/>
      </dsp:nvSpPr>
      <dsp:spPr>
        <a:xfrm>
          <a:off x="165710" y="2030760"/>
          <a:ext cx="1487578" cy="9446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babička</a:t>
          </a:r>
          <a:endParaRPr lang="cs-CZ" sz="2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65710" y="2030760"/>
        <a:ext cx="1487578" cy="944612"/>
      </dsp:txXfrm>
    </dsp:sp>
    <dsp:sp modelId="{3B25C5D8-943D-431A-9968-A8A889192D64}">
      <dsp:nvSpPr>
        <dsp:cNvPr id="0" name=""/>
        <dsp:cNvSpPr/>
      </dsp:nvSpPr>
      <dsp:spPr>
        <a:xfrm>
          <a:off x="1818574" y="1873738"/>
          <a:ext cx="1487578" cy="9446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AF25C0-ECAB-4BCD-916A-0520457C8103}">
      <dsp:nvSpPr>
        <dsp:cNvPr id="0" name=""/>
        <dsp:cNvSpPr/>
      </dsp:nvSpPr>
      <dsp:spPr>
        <a:xfrm>
          <a:off x="1983861" y="2030760"/>
          <a:ext cx="1487578" cy="9446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dědeček</a:t>
          </a:r>
          <a:endParaRPr lang="cs-CZ" sz="2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983861" y="2030760"/>
        <a:ext cx="1487578" cy="944612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C79B84C-F409-4D67-BD71-A82CB7CD0CA7}">
      <dsp:nvSpPr>
        <dsp:cNvPr id="0" name=""/>
        <dsp:cNvSpPr/>
      </dsp:nvSpPr>
      <dsp:spPr>
        <a:xfrm>
          <a:off x="0" y="343990"/>
          <a:ext cx="3471862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8D3D83-5F3C-4883-99F5-E3F3FB5C2860}">
      <dsp:nvSpPr>
        <dsp:cNvPr id="0" name=""/>
        <dsp:cNvSpPr/>
      </dsp:nvSpPr>
      <dsp:spPr>
        <a:xfrm>
          <a:off x="173593" y="63550"/>
          <a:ext cx="2430303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860" tIns="0" rIns="9186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tety</a:t>
          </a:r>
          <a:endParaRPr lang="cs-CZ" sz="2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73593" y="63550"/>
        <a:ext cx="2430303" cy="560880"/>
      </dsp:txXfrm>
    </dsp:sp>
    <dsp:sp modelId="{EB3D9229-46E1-4727-8F15-DB9D8694F163}">
      <dsp:nvSpPr>
        <dsp:cNvPr id="0" name=""/>
        <dsp:cNvSpPr/>
      </dsp:nvSpPr>
      <dsp:spPr>
        <a:xfrm>
          <a:off x="0" y="1205831"/>
          <a:ext cx="3471862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5BB558-D5B8-4FF3-99EC-897EDDF3E232}">
      <dsp:nvSpPr>
        <dsp:cNvPr id="0" name=""/>
        <dsp:cNvSpPr/>
      </dsp:nvSpPr>
      <dsp:spPr>
        <a:xfrm>
          <a:off x="173593" y="925391"/>
          <a:ext cx="2430303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860" tIns="0" rIns="9186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strýcové</a:t>
          </a:r>
          <a:endParaRPr lang="cs-CZ" sz="2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73593" y="925391"/>
        <a:ext cx="2430303" cy="560880"/>
      </dsp:txXfrm>
    </dsp:sp>
    <dsp:sp modelId="{B018B917-AB1E-40BB-8805-0E4961B5887F}">
      <dsp:nvSpPr>
        <dsp:cNvPr id="0" name=""/>
        <dsp:cNvSpPr/>
      </dsp:nvSpPr>
      <dsp:spPr>
        <a:xfrm>
          <a:off x="0" y="2067671"/>
          <a:ext cx="3471862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40EB67-CC11-4E71-B029-6B4524646896}">
      <dsp:nvSpPr>
        <dsp:cNvPr id="0" name=""/>
        <dsp:cNvSpPr/>
      </dsp:nvSpPr>
      <dsp:spPr>
        <a:xfrm>
          <a:off x="173593" y="1787231"/>
          <a:ext cx="2430303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860" tIns="0" rIns="9186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bratranci</a:t>
          </a:r>
          <a:endParaRPr lang="cs-CZ" sz="2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73593" y="1787231"/>
        <a:ext cx="2430303" cy="560880"/>
      </dsp:txXfrm>
    </dsp:sp>
    <dsp:sp modelId="{592AA666-FE61-43C6-A60D-7C9327DE7D01}">
      <dsp:nvSpPr>
        <dsp:cNvPr id="0" name=""/>
        <dsp:cNvSpPr/>
      </dsp:nvSpPr>
      <dsp:spPr>
        <a:xfrm>
          <a:off x="0" y="2929511"/>
          <a:ext cx="3471862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DEF5E0-6EE6-464C-A931-E0F7AA8BD636}">
      <dsp:nvSpPr>
        <dsp:cNvPr id="0" name=""/>
        <dsp:cNvSpPr/>
      </dsp:nvSpPr>
      <dsp:spPr>
        <a:xfrm>
          <a:off x="173593" y="2649071"/>
          <a:ext cx="2430303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860" tIns="0" rIns="9186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sestřenice</a:t>
          </a:r>
          <a:endParaRPr lang="cs-CZ" sz="2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73593" y="2649071"/>
        <a:ext cx="2430303" cy="560880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A9997EF-16F7-407D-9BBE-D372E3B3C535}">
      <dsp:nvSpPr>
        <dsp:cNvPr id="0" name=""/>
        <dsp:cNvSpPr/>
      </dsp:nvSpPr>
      <dsp:spPr>
        <a:xfrm>
          <a:off x="132883" y="0"/>
          <a:ext cx="2190402" cy="1764922"/>
        </a:xfrm>
        <a:prstGeom prst="roundRect">
          <a:avLst/>
        </a:prstGeom>
        <a:blipFill rotWithShape="1">
          <a:blip xmlns:r="http://schemas.openxmlformats.org/officeDocument/2006/relationships" r:embed="rId1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3A9C17-FB21-4454-AAB8-543ABD6E8216}">
      <dsp:nvSpPr>
        <dsp:cNvPr id="0" name=""/>
        <dsp:cNvSpPr/>
      </dsp:nvSpPr>
      <dsp:spPr>
        <a:xfrm>
          <a:off x="38528" y="1786717"/>
          <a:ext cx="2195343" cy="2000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0" numCol="1" spcCol="1270" anchor="t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Rodiče zabezpečují peníze na chod domácnosti-pracují</a:t>
          </a:r>
          <a:endParaRPr lang="cs-CZ" sz="2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8528" y="1786717"/>
        <a:ext cx="2195343" cy="2000956"/>
      </dsp:txXfrm>
    </dsp:sp>
    <dsp:sp modelId="{5D1F53F3-4AB0-4B20-831B-1142EC7DE72F}">
      <dsp:nvSpPr>
        <dsp:cNvPr id="0" name=""/>
        <dsp:cNvSpPr/>
      </dsp:nvSpPr>
      <dsp:spPr>
        <a:xfrm>
          <a:off x="2410215" y="0"/>
          <a:ext cx="2139779" cy="1775533"/>
        </a:xfrm>
        <a:prstGeom prst="roundRect">
          <a:avLst/>
        </a:prstGeom>
        <a:blipFill rotWithShape="1">
          <a:blip xmlns:r="http://schemas.openxmlformats.org/officeDocument/2006/relationships"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A2EADE-3756-4382-ADC0-AD2B0329B66F}">
      <dsp:nvSpPr>
        <dsp:cNvPr id="0" name=""/>
        <dsp:cNvSpPr/>
      </dsp:nvSpPr>
      <dsp:spPr>
        <a:xfrm>
          <a:off x="2494573" y="1922314"/>
          <a:ext cx="1929954" cy="14126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0" numCol="1" spcCol="1270" anchor="t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Děti chodí pravidelně do školy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494573" y="1922314"/>
        <a:ext cx="1929954" cy="1412601"/>
      </dsp:txXfrm>
    </dsp:sp>
    <dsp:sp modelId="{34CFF9AB-F84B-4959-BE0F-2A6A2BC6650D}">
      <dsp:nvSpPr>
        <dsp:cNvPr id="0" name=""/>
        <dsp:cNvSpPr/>
      </dsp:nvSpPr>
      <dsp:spPr>
        <a:xfrm>
          <a:off x="4642462" y="38254"/>
          <a:ext cx="2400941" cy="1829055"/>
        </a:xfrm>
        <a:prstGeom prst="roundRect">
          <a:avLst/>
        </a:prstGeom>
        <a:blipFill rotWithShape="1">
          <a:blip xmlns:r="http://schemas.openxmlformats.org/officeDocument/2006/relationships"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109C87-7030-4A34-A469-5CFBFA9330E9}">
      <dsp:nvSpPr>
        <dsp:cNvPr id="0" name=""/>
        <dsp:cNvSpPr/>
      </dsp:nvSpPr>
      <dsp:spPr>
        <a:xfrm>
          <a:off x="4907947" y="2016214"/>
          <a:ext cx="1929954" cy="17656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0" numCol="1" spcCol="1270" anchor="t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Volný čas trávíme společně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907947" y="2016214"/>
        <a:ext cx="1929954" cy="1765638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9C60B4F-C194-48FC-9858-EE08D09FFA87}">
      <dsp:nvSpPr>
        <dsp:cNvPr id="0" name=""/>
        <dsp:cNvSpPr/>
      </dsp:nvSpPr>
      <dsp:spPr>
        <a:xfrm>
          <a:off x="423" y="83066"/>
          <a:ext cx="1652864" cy="99171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smtClean="0"/>
            <a:t>láska</a:t>
          </a:r>
          <a:endParaRPr lang="cs-CZ" sz="2400" b="1" kern="1200" dirty="0"/>
        </a:p>
      </dsp:txBody>
      <dsp:txXfrm>
        <a:off x="423" y="83066"/>
        <a:ext cx="1652864" cy="991718"/>
      </dsp:txXfrm>
    </dsp:sp>
    <dsp:sp modelId="{10869D0B-07D9-4A79-9767-AD13C9B8B2A1}">
      <dsp:nvSpPr>
        <dsp:cNvPr id="0" name=""/>
        <dsp:cNvSpPr/>
      </dsp:nvSpPr>
      <dsp:spPr>
        <a:xfrm>
          <a:off x="1818574" y="83066"/>
          <a:ext cx="1652864" cy="99171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smtClean="0"/>
            <a:t>bezpečí</a:t>
          </a:r>
          <a:endParaRPr lang="cs-CZ" sz="2400" b="1" kern="1200" dirty="0"/>
        </a:p>
      </dsp:txBody>
      <dsp:txXfrm>
        <a:off x="1818574" y="83066"/>
        <a:ext cx="1652864" cy="991718"/>
      </dsp:txXfrm>
    </dsp:sp>
    <dsp:sp modelId="{CFDF9FCE-7617-4466-A871-BAE39A26882C}">
      <dsp:nvSpPr>
        <dsp:cNvPr id="0" name=""/>
        <dsp:cNvSpPr/>
      </dsp:nvSpPr>
      <dsp:spPr>
        <a:xfrm>
          <a:off x="423" y="1240071"/>
          <a:ext cx="1652864" cy="99171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smtClean="0"/>
            <a:t>jídlo a pití</a:t>
          </a:r>
          <a:endParaRPr lang="cs-CZ" sz="2400" b="1" kern="1200" dirty="0"/>
        </a:p>
      </dsp:txBody>
      <dsp:txXfrm>
        <a:off x="423" y="1240071"/>
        <a:ext cx="1652864" cy="991718"/>
      </dsp:txXfrm>
    </dsp:sp>
    <dsp:sp modelId="{9CC70918-C16A-453C-8D69-7AAD9FC73713}">
      <dsp:nvSpPr>
        <dsp:cNvPr id="0" name=""/>
        <dsp:cNvSpPr/>
      </dsp:nvSpPr>
      <dsp:spPr>
        <a:xfrm>
          <a:off x="1818574" y="1240071"/>
          <a:ext cx="1652864" cy="99171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smtClean="0"/>
            <a:t>oblečení</a:t>
          </a:r>
          <a:endParaRPr lang="cs-CZ" sz="2400" b="1" kern="1200" dirty="0"/>
        </a:p>
      </dsp:txBody>
      <dsp:txXfrm>
        <a:off x="1818574" y="1240071"/>
        <a:ext cx="1652864" cy="991718"/>
      </dsp:txXfrm>
    </dsp:sp>
    <dsp:sp modelId="{BCA12FED-F892-4A31-9F16-01D12A8DB92F}">
      <dsp:nvSpPr>
        <dsp:cNvPr id="0" name=""/>
        <dsp:cNvSpPr/>
      </dsp:nvSpPr>
      <dsp:spPr>
        <a:xfrm>
          <a:off x="909499" y="2397076"/>
          <a:ext cx="1652864" cy="99171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smtClean="0"/>
            <a:t>bydlení</a:t>
          </a:r>
          <a:endParaRPr lang="cs-CZ" sz="2400" b="1" kern="1200" dirty="0"/>
        </a:p>
      </dsp:txBody>
      <dsp:txXfrm>
        <a:off x="909499" y="2397076"/>
        <a:ext cx="1652864" cy="991718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A276113-1E65-46E3-BC51-A54681882CAB}">
      <dsp:nvSpPr>
        <dsp:cNvPr id="0" name=""/>
        <dsp:cNvSpPr/>
      </dsp:nvSpPr>
      <dsp:spPr>
        <a:xfrm>
          <a:off x="0" y="103704"/>
          <a:ext cx="1652863" cy="99171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pomoc rodičům</a:t>
          </a:r>
          <a:endParaRPr lang="cs-CZ" sz="2000" b="1" kern="1200" dirty="0"/>
        </a:p>
      </dsp:txBody>
      <dsp:txXfrm>
        <a:off x="0" y="103704"/>
        <a:ext cx="1652863" cy="991718"/>
      </dsp:txXfrm>
    </dsp:sp>
    <dsp:sp modelId="{2916D42B-7B18-4E22-8702-BDB199773F3D}">
      <dsp:nvSpPr>
        <dsp:cNvPr id="0" name=""/>
        <dsp:cNvSpPr/>
      </dsp:nvSpPr>
      <dsp:spPr>
        <a:xfrm>
          <a:off x="1781715" y="103704"/>
          <a:ext cx="1652863" cy="99171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pořádek ve věcech</a:t>
          </a:r>
          <a:endParaRPr lang="cs-CZ" sz="2000" b="1" kern="1200" dirty="0"/>
        </a:p>
      </dsp:txBody>
      <dsp:txXfrm>
        <a:off x="1781715" y="103704"/>
        <a:ext cx="1652863" cy="991718"/>
      </dsp:txXfrm>
    </dsp:sp>
    <dsp:sp modelId="{0594D0A7-1315-4627-8A92-0BDAA9E1EB8A}">
      <dsp:nvSpPr>
        <dsp:cNvPr id="0" name=""/>
        <dsp:cNvSpPr/>
      </dsp:nvSpPr>
      <dsp:spPr>
        <a:xfrm>
          <a:off x="53530" y="1255840"/>
          <a:ext cx="1652863" cy="99171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slušné chování</a:t>
          </a:r>
          <a:endParaRPr lang="cs-CZ" sz="2000" b="1" kern="1200" dirty="0"/>
        </a:p>
      </dsp:txBody>
      <dsp:txXfrm>
        <a:off x="53530" y="1255840"/>
        <a:ext cx="1652863" cy="991718"/>
      </dsp:txXfrm>
    </dsp:sp>
    <dsp:sp modelId="{C9BDDACB-6103-4AA5-A80D-9D1A80DCFF81}">
      <dsp:nvSpPr>
        <dsp:cNvPr id="0" name=""/>
        <dsp:cNvSpPr/>
      </dsp:nvSpPr>
      <dsp:spPr>
        <a:xfrm>
          <a:off x="1781715" y="1255840"/>
          <a:ext cx="1652863" cy="99171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příprava do školy</a:t>
          </a:r>
          <a:endParaRPr lang="cs-CZ" sz="2000" b="1" kern="1200" dirty="0"/>
        </a:p>
      </dsp:txBody>
      <dsp:txXfrm>
        <a:off x="1781715" y="1255840"/>
        <a:ext cx="1652863" cy="991718"/>
      </dsp:txXfrm>
    </dsp:sp>
    <dsp:sp modelId="{59F95CC0-2C33-4B61-A458-91E5C1458CF2}">
      <dsp:nvSpPr>
        <dsp:cNvPr id="0" name=""/>
        <dsp:cNvSpPr/>
      </dsp:nvSpPr>
      <dsp:spPr>
        <a:xfrm>
          <a:off x="909499" y="2397076"/>
          <a:ext cx="1652863" cy="99171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b="1" kern="1200" dirty="0" smtClean="0"/>
            <a:t>pomáhat při domácích pracích</a:t>
          </a:r>
          <a:endParaRPr lang="cs-CZ" sz="1700" b="1" kern="1200" dirty="0"/>
        </a:p>
      </dsp:txBody>
      <dsp:txXfrm>
        <a:off x="909499" y="2397076"/>
        <a:ext cx="1652863" cy="991718"/>
      </dsp:txXfrm>
    </dsp:sp>
  </dsp:spTree>
</dsp:drawing>
</file>

<file path=ppt/diagrams/drawing9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7C12484-A6FD-4FCA-B20A-7A489DADB027}">
      <dsp:nvSpPr>
        <dsp:cNvPr id="0" name=""/>
        <dsp:cNvSpPr/>
      </dsp:nvSpPr>
      <dsp:spPr>
        <a:xfrm>
          <a:off x="404911" y="65206"/>
          <a:ext cx="1578542" cy="236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49530" rIns="49530" bIns="0" numCol="1" spcCol="1270" anchor="b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404911" y="65206"/>
        <a:ext cx="1578542" cy="236781"/>
      </dsp:txXfrm>
    </dsp:sp>
    <dsp:sp modelId="{6C8AC5AE-6A00-4BC4-B3A2-52F09E7042C8}">
      <dsp:nvSpPr>
        <dsp:cNvPr id="0" name=""/>
        <dsp:cNvSpPr/>
      </dsp:nvSpPr>
      <dsp:spPr>
        <a:xfrm>
          <a:off x="0" y="432044"/>
          <a:ext cx="2292565" cy="1658764"/>
        </a:xfrm>
        <a:prstGeom prst="rect">
          <a:avLst/>
        </a:prstGeom>
        <a:blipFill rotWithShape="1">
          <a:blip xmlns:r="http://schemas.openxmlformats.org/officeDocument/2006/relationships" r:embed="rId1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66883E-985E-4CE3-8A9B-8D3302A172D7}">
      <dsp:nvSpPr>
        <dsp:cNvPr id="0" name=""/>
        <dsp:cNvSpPr/>
      </dsp:nvSpPr>
      <dsp:spPr>
        <a:xfrm>
          <a:off x="2848990" y="85261"/>
          <a:ext cx="1578542" cy="236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49530" rIns="49530" bIns="0" numCol="1" spcCol="1270" anchor="b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2848990" y="85261"/>
        <a:ext cx="1578542" cy="236781"/>
      </dsp:txXfrm>
    </dsp:sp>
    <dsp:sp modelId="{2786AEA5-6F01-43EB-98D4-CD5D4A8D269A}">
      <dsp:nvSpPr>
        <dsp:cNvPr id="0" name=""/>
        <dsp:cNvSpPr/>
      </dsp:nvSpPr>
      <dsp:spPr>
        <a:xfrm>
          <a:off x="2520274" y="504049"/>
          <a:ext cx="2261862" cy="1578542"/>
        </a:xfrm>
        <a:prstGeom prst="rect">
          <a:avLst/>
        </a:prstGeom>
        <a:blipFill rotWithShape="1">
          <a:blip xmlns:r="http://schemas.openxmlformats.org/officeDocument/2006/relationships"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5C73EA-5ADE-4D44-91EB-B13E9C81DD63}">
      <dsp:nvSpPr>
        <dsp:cNvPr id="0" name=""/>
        <dsp:cNvSpPr/>
      </dsp:nvSpPr>
      <dsp:spPr>
        <a:xfrm>
          <a:off x="5217157" y="85261"/>
          <a:ext cx="1578542" cy="236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49530" rIns="49530" bIns="0" numCol="1" spcCol="1270" anchor="b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5217157" y="85261"/>
        <a:ext cx="1578542" cy="236781"/>
      </dsp:txXfrm>
    </dsp:sp>
    <dsp:sp modelId="{E0F5C19D-C961-44E6-8B5E-2B5FD862B0A4}">
      <dsp:nvSpPr>
        <dsp:cNvPr id="0" name=""/>
        <dsp:cNvSpPr/>
      </dsp:nvSpPr>
      <dsp:spPr>
        <a:xfrm>
          <a:off x="4896547" y="504049"/>
          <a:ext cx="2140740" cy="1578542"/>
        </a:xfrm>
        <a:prstGeom prst="rect">
          <a:avLst/>
        </a:prstGeom>
        <a:blipFill rotWithShape="1">
          <a:blip xmlns:r="http://schemas.openxmlformats.org/officeDocument/2006/relationships"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BC8C85-1EB5-4AB6-91A5-40A36B47B8F4}">
      <dsp:nvSpPr>
        <dsp:cNvPr id="0" name=""/>
        <dsp:cNvSpPr/>
      </dsp:nvSpPr>
      <dsp:spPr>
        <a:xfrm>
          <a:off x="379915" y="2125426"/>
          <a:ext cx="1578542" cy="236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49530" rIns="49530" bIns="0" numCol="1" spcCol="1270" anchor="b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379915" y="2125426"/>
        <a:ext cx="1578542" cy="236781"/>
      </dsp:txXfrm>
    </dsp:sp>
    <dsp:sp modelId="{6B6BC292-0B40-4C54-8F17-5F571ED2E0AF}">
      <dsp:nvSpPr>
        <dsp:cNvPr id="0" name=""/>
        <dsp:cNvSpPr/>
      </dsp:nvSpPr>
      <dsp:spPr>
        <a:xfrm>
          <a:off x="3827" y="2409138"/>
          <a:ext cx="2330718" cy="1578542"/>
        </a:xfrm>
        <a:prstGeom prst="rect">
          <a:avLst/>
        </a:prstGeom>
        <a:blipFill rotWithShape="1">
          <a:blip xmlns:r="http://schemas.openxmlformats.org/officeDocument/2006/relationships"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5963E3-5D2C-4C58-AF84-040659C676F2}">
      <dsp:nvSpPr>
        <dsp:cNvPr id="0" name=""/>
        <dsp:cNvSpPr/>
      </dsp:nvSpPr>
      <dsp:spPr>
        <a:xfrm>
          <a:off x="2835730" y="2125426"/>
          <a:ext cx="1578542" cy="236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49530" rIns="49530" bIns="0" numCol="1" spcCol="1270" anchor="b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2835730" y="2125426"/>
        <a:ext cx="1578542" cy="236781"/>
      </dsp:txXfrm>
    </dsp:sp>
    <dsp:sp modelId="{ECA7EFC5-A691-492F-A871-B553A4745018}">
      <dsp:nvSpPr>
        <dsp:cNvPr id="0" name=""/>
        <dsp:cNvSpPr/>
      </dsp:nvSpPr>
      <dsp:spPr>
        <a:xfrm>
          <a:off x="2520274" y="2396320"/>
          <a:ext cx="2247182" cy="1578542"/>
        </a:xfrm>
        <a:prstGeom prst="rect">
          <a:avLst/>
        </a:prstGeom>
        <a:blipFill rotWithShape="1">
          <a:blip xmlns:r="http://schemas.openxmlformats.org/officeDocument/2006/relationships"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200CAB-2095-4916-B814-E729198A1261}">
      <dsp:nvSpPr>
        <dsp:cNvPr id="0" name=""/>
        <dsp:cNvSpPr/>
      </dsp:nvSpPr>
      <dsp:spPr>
        <a:xfrm>
          <a:off x="5228893" y="2125426"/>
          <a:ext cx="1578542" cy="236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49530" rIns="49530" bIns="0" numCol="1" spcCol="1270" anchor="b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5228893" y="2125426"/>
        <a:ext cx="1578542" cy="236781"/>
      </dsp:txXfrm>
    </dsp:sp>
    <dsp:sp modelId="{C38DE786-6D3D-412B-BBE1-3E317A4624CF}">
      <dsp:nvSpPr>
        <dsp:cNvPr id="0" name=""/>
        <dsp:cNvSpPr/>
      </dsp:nvSpPr>
      <dsp:spPr>
        <a:xfrm>
          <a:off x="4919286" y="2387891"/>
          <a:ext cx="2205413" cy="1578542"/>
        </a:xfrm>
        <a:prstGeom prst="rect">
          <a:avLst/>
        </a:prstGeom>
        <a:blipFill rotWithShape="1">
          <a:blip xmlns:r="http://schemas.openxmlformats.org/officeDocument/2006/relationships" r:embed="rId6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List1#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#3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PictureGrid">
  <dgm:title val=""/>
  <dgm:desc val=""/>
  <dgm:catLst>
    <dgm:cat type="picture" pri="11000"/>
    <dgm:cat type="pictureconvert" pri="1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dir/>
    </dgm:varLst>
    <dgm:choose name="Name1">
      <dgm:if name="Name2" axis="ch" ptType="node" func="cnt" op="lte" val="4">
        <dgm:choose name="Name3">
          <dgm:if name="Name4" func="var" arg="dir" op="equ" val="norm">
            <dgm:alg type="snake">
              <dgm:param type="off" val="ctr"/>
              <dgm:param type="bkpt" val="fixed"/>
              <dgm:param type="bkPtFixedVal" val="2"/>
            </dgm:alg>
          </dgm:if>
          <dgm:else name="Name5">
            <dgm:alg type="snake">
              <dgm:param type="off" val="ctr"/>
              <dgm:param type="grDir" val="tR"/>
              <dgm:param type="bkpt" val="fixed"/>
              <dgm:param type="bkPtFixedVal" val="2"/>
            </dgm:alg>
          </dgm:else>
        </dgm:choose>
      </dgm:if>
      <dgm:else name="Name6">
        <dgm:choose name="Name7">
          <dgm:if name="Name8" axis="ch" ptType="node" func="cnt" op="lte" val="9">
            <dgm:choose name="Name9">
              <dgm:if name="Name10" func="var" arg="dir" op="equ" val="norm">
                <dgm:alg type="snake">
                  <dgm:param type="off" val="ctr"/>
                  <dgm:param type="bkpt" val="fixed"/>
                  <dgm:param type="bkPtFixedVal" val="3"/>
                </dgm:alg>
              </dgm:if>
              <dgm:else name="Name11">
                <dgm:alg type="snake">
                  <dgm:param type="off" val="ctr"/>
                  <dgm:param type="grDir" val="tR"/>
                  <dgm:param type="bkpt" val="fixed"/>
                  <dgm:param type="bkPtFixedVal" val="3"/>
                </dgm:alg>
              </dgm:else>
            </dgm:choose>
          </dgm:if>
          <dgm:else name="Name12">
            <dgm:choose name="Name13">
              <dgm:if name="Name14" axis="ch" ptType="node" func="cnt" op="lte" val="16">
                <dgm:choose name="Name15">
                  <dgm:if name="Name16" func="var" arg="dir" op="equ" val="norm">
                    <dgm:alg type="snake">
                      <dgm:param type="off" val="ctr"/>
                      <dgm:param type="bkpt" val="fixed"/>
                      <dgm:param type="bkPtFixedVal" val="4"/>
                    </dgm:alg>
                  </dgm:if>
                  <dgm:else name="Name17">
                    <dgm:alg type="snake">
                      <dgm:param type="off" val="ctr"/>
                      <dgm:param type="grDir" val="tR"/>
                      <dgm:param type="bkpt" val="fixed"/>
                      <dgm:param type="bkPtFixedVal" val="4"/>
                    </dgm:alg>
                  </dgm:else>
                </dgm:choose>
              </dgm:if>
              <dgm:else name="Name18">
                <dgm:choose name="Name19">
                  <dgm:if name="Name20" axis="ch" ptType="node" func="cnt" op="lte" val="25">
                    <dgm:choose name="Name21">
                      <dgm:if name="Name22" func="var" arg="dir" op="equ" val="norm">
                        <dgm:alg type="snake">
                          <dgm:param type="off" val="ctr"/>
                          <dgm:param type="bkpt" val="fixed"/>
                          <dgm:param type="bkPtFixedVal" val="5"/>
                        </dgm:alg>
                      </dgm:if>
                      <dgm:else name="Name23">
                        <dgm:alg type="snake">
                          <dgm:param type="off" val="ctr"/>
                          <dgm:param type="grDir" val="tR"/>
                          <dgm:param type="bkpt" val="fixed"/>
                          <dgm:param type="bkPtFixedVal" val="5"/>
                        </dgm:alg>
                      </dgm:else>
                    </dgm:choose>
                  </dgm:if>
                  <dgm:else name="Name24">
                    <dgm:choose name="Name25">
                      <dgm:if name="Name26" func="var" arg="dir" op="equ" val="norm">
                        <dgm:alg type="snake">
                          <dgm:param type="off" val="ctr"/>
                        </dgm:alg>
                      </dgm:if>
                      <dgm:else name="Name27">
                        <dgm:alg type="snake">
                          <dgm:param type="off" val="ctr"/>
                          <dgm:param type="grDir" val="tR"/>
                        </dgm:alg>
                      </dgm:else>
                    </dgm:choose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h" fact="0.8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0.7568"/>
        </dgm:alg>
        <dgm:shape xmlns:r="http://schemas.openxmlformats.org/officeDocument/2006/relationships" r:blip="">
          <dgm:adjLst/>
        </dgm:shape>
        <dgm:constrLst>
          <dgm:constr type="l" for="ch" forName="rect1" refType="w" fact="0"/>
          <dgm:constr type="t" for="ch" forName="rect1" refType="h" fact="0.15"/>
          <dgm:constr type="w" for="ch" forName="rect1" refType="w"/>
          <dgm:constr type="h" for="ch" forName="rect1" refType="w"/>
          <dgm:constr type="l" for="ch" forName="rect2" refType="w" fact="0"/>
          <dgm:constr type="t" for="ch" forName="rect2" refType="h" fact="0"/>
          <dgm:constr type="w" for="ch" forName="rect2" refType="w"/>
          <dgm:constr type="h" for="ch" forName="rect2" refType="w" fact="0.15"/>
        </dgm:constrLst>
        <dgm:layoutNode name="rect2" styleLbl="revTx">
          <dgm:varLst>
            <dgm:bulletEnabled val="1"/>
          </dgm:varLst>
          <dgm:alg type="tx">
            <dgm:param type="stBulletLvl" val="3"/>
            <dgm:param type="parTxLTRAlign" val="l"/>
            <dgm:param type="parTxRTLAlign" val="r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"/>
            <dgm:constr type="rMarg" refType="primFontSz" fact="0.3"/>
            <dgm:constr type="tMarg" refType="primFontSz" fact="0.3"/>
            <dgm:constr type="bMarg" refType="primFontSz" fact="0"/>
            <dgm:constr type="secFontSz" refType="primFontSz" fact="0.8"/>
          </dgm:constrLst>
          <dgm:ruleLst>
            <dgm:rule type="primFontSz" val="5" fact="NaN" max="NaN"/>
          </dgm:ruleLst>
        </dgm:layoutNode>
        <dgm:layoutNode name="rect1" styleLbl="align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12" Type="http://schemas.openxmlformats.org/officeDocument/2006/relationships/image" Target="../media/image2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7" Type="http://schemas.openxmlformats.org/officeDocument/2006/relationships/image" Target="../media/image11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VLASTIVĚDA</a:t>
            </a:r>
            <a:r>
              <a:rPr lang="cs-CZ" sz="3100" dirty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Lidé kolem nás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Naše rodina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Jana Ottová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00903414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42_PŘVL_15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VLASTIVĚDA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Naše rodina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Ottová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členy rodiny, s významem rodiny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Znát členy rodiny, znát svá práva a povinnosti v rodině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ZŠ/4.-5.ročník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20.2.2013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C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 si představíme pod slovem rodina?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630139434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7707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Kdo tvoří rodinu?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dospělí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xmlns="" val="2185749759"/>
              </p:ext>
            </p:extLst>
          </p:nvPr>
        </p:nvGraphicFramePr>
        <p:xfrm>
          <a:off x="1009650" y="2389188"/>
          <a:ext cx="3471863" cy="3471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Zástupný symbol pro text 11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děti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xmlns="" val="3135724488"/>
              </p:ext>
            </p:extLst>
          </p:nvPr>
        </p:nvGraphicFramePr>
        <p:xfrm>
          <a:off x="4662488" y="2389188"/>
          <a:ext cx="3471862" cy="3471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Users\Jana\AppData\Local\Microsoft\Windows\Temporary Internet Files\Content.IE5\E9IZ3GQX\MP900442190[1].jpg"/>
          <p:cNvPicPr>
            <a:picLocks noChangeAspect="1" noChangeArrowheads="1"/>
          </p:cNvPicPr>
          <p:nvPr/>
        </p:nvPicPr>
        <p:blipFill>
          <a:blip r:embed="rId1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3851920" y="1503543"/>
            <a:ext cx="1835696" cy="1223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38821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Do rodiny ještě patří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prarodiče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xmlns="" val="2364473239"/>
              </p:ext>
            </p:extLst>
          </p:nvPr>
        </p:nvGraphicFramePr>
        <p:xfrm>
          <a:off x="1009650" y="2389188"/>
          <a:ext cx="3471863" cy="3471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příbuzní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xmlns="" val="49528278"/>
              </p:ext>
            </p:extLst>
          </p:nvPr>
        </p:nvGraphicFramePr>
        <p:xfrm>
          <a:off x="4662488" y="2389188"/>
          <a:ext cx="3471862" cy="3471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9761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Jak žije naše rodina?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94969420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0494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Jak trávíme volný čas se svými rodiči?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6193" y="1731091"/>
            <a:ext cx="2042218" cy="2105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6787" y="2211941"/>
            <a:ext cx="2351067" cy="1126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t="16139"/>
          <a:stretch/>
        </p:blipFill>
        <p:spPr bwMode="auto">
          <a:xfrm>
            <a:off x="6162050" y="1755184"/>
            <a:ext cx="1872208" cy="15700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3559128" y="3772766"/>
            <a:ext cx="2398726" cy="16257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137823" y="3952210"/>
            <a:ext cx="183832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405541" y="3666460"/>
            <a:ext cx="1981200" cy="183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66709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Moje práva a povinnosti v rodině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Moje práva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xmlns="" val="2888723861"/>
              </p:ext>
            </p:extLst>
          </p:nvPr>
        </p:nvGraphicFramePr>
        <p:xfrm>
          <a:off x="1009650" y="2389188"/>
          <a:ext cx="3471863" cy="3471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Moje povinnosti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xmlns="" val="793642396"/>
              </p:ext>
            </p:extLst>
          </p:nvPr>
        </p:nvGraphicFramePr>
        <p:xfrm>
          <a:off x="4662488" y="2389188"/>
          <a:ext cx="3471862" cy="3471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17510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Domácí práce.</a:t>
            </a:r>
            <a:b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Při které doma pomáháš ty?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685759150"/>
              </p:ext>
            </p:extLst>
          </p:nvPr>
        </p:nvGraphicFramePr>
        <p:xfrm>
          <a:off x="1259632" y="1772816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1993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55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 marL="342900" indent="-34290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2200" dirty="0" smtClean="0">
                <a:latin typeface="Arial"/>
                <a:ea typeface="Times New Roman"/>
              </a:rPr>
              <a:t>Materiál </a:t>
            </a:r>
            <a:r>
              <a:rPr lang="cs-CZ" sz="2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300</TotalTime>
  <Words>331</Words>
  <Application>Microsoft Office PowerPoint</Application>
  <PresentationFormat>Předvádění na obrazovce (4:3)</PresentationFormat>
  <Paragraphs>93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Spring</vt:lpstr>
      <vt:lpstr>VLASTIVĚDA Lidé kolem nás  Naše rodina</vt:lpstr>
      <vt:lpstr>Snímek 2</vt:lpstr>
      <vt:lpstr>Co si představíme pod slovem rodina?</vt:lpstr>
      <vt:lpstr>Kdo tvoří rodinu?</vt:lpstr>
      <vt:lpstr>Do rodiny ještě patří</vt:lpstr>
      <vt:lpstr>Jak žije naše rodina?</vt:lpstr>
      <vt:lpstr>Jak trávíme volný čas se svými rodiči?</vt:lpstr>
      <vt:lpstr>Moje práva a povinnosti v rodině</vt:lpstr>
      <vt:lpstr>Domácí práce. Při které doma pomáháš ty?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Dum</cp:lastModifiedBy>
  <cp:revision>40</cp:revision>
  <dcterms:created xsi:type="dcterms:W3CDTF">2012-06-27T08:54:30Z</dcterms:created>
  <dcterms:modified xsi:type="dcterms:W3CDTF">2013-08-26T18:07:55Z</dcterms:modified>
</cp:coreProperties>
</file>