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7" r:id="rId2"/>
    <p:sldId id="258" r:id="rId3"/>
    <p:sldId id="260" r:id="rId4"/>
    <p:sldId id="262" r:id="rId5"/>
    <p:sldId id="261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103" d="100"/>
          <a:sy n="103" d="100"/>
        </p:scale>
        <p:origin x="-20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image" Target="../media/image2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image" Target="../media/image2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image" Target="../media/image7.pn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12C116-B442-4108-9593-D18553A1DD20}" type="doc">
      <dgm:prSet loTypeId="urn:microsoft.com/office/officeart/2008/layout/BendingPictureCaption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A763A0B-3235-4199-B91C-8327D84BA65C}">
      <dgm:prSet phldrT="[Text]" custT="1"/>
      <dgm:spPr>
        <a:solidFill>
          <a:srgbClr val="92D050"/>
        </a:solidFill>
      </dgm:spPr>
      <dgm:t>
        <a:bodyPr/>
        <a:lstStyle/>
        <a:p>
          <a:r>
            <a:rPr lang="cs-CZ" sz="3200" b="1" dirty="0" smtClean="0">
              <a:solidFill>
                <a:schemeClr val="accent4">
                  <a:lumMod val="50000"/>
                </a:schemeClr>
              </a:solidFill>
            </a:rPr>
            <a:t>březen</a:t>
          </a:r>
          <a:endParaRPr lang="cs-CZ" sz="3200" b="1" dirty="0">
            <a:solidFill>
              <a:schemeClr val="accent4">
                <a:lumMod val="50000"/>
              </a:schemeClr>
            </a:solidFill>
          </a:endParaRPr>
        </a:p>
      </dgm:t>
    </dgm:pt>
    <dgm:pt modelId="{4437EFF1-4466-46EC-993D-B6E356CE81AE}" type="parTrans" cxnId="{1F707A11-0E25-4464-AD0B-2713598A9BEA}">
      <dgm:prSet/>
      <dgm:spPr/>
      <dgm:t>
        <a:bodyPr/>
        <a:lstStyle/>
        <a:p>
          <a:endParaRPr lang="cs-CZ"/>
        </a:p>
      </dgm:t>
    </dgm:pt>
    <dgm:pt modelId="{EC6E4763-3BE6-4128-89C2-B76E2F9F6BCA}" type="sibTrans" cxnId="{1F707A11-0E25-4464-AD0B-2713598A9BEA}">
      <dgm:prSet/>
      <dgm:spPr/>
      <dgm:t>
        <a:bodyPr/>
        <a:lstStyle/>
        <a:p>
          <a:endParaRPr lang="cs-CZ"/>
        </a:p>
      </dgm:t>
    </dgm:pt>
    <dgm:pt modelId="{B56BFF63-18BF-46D9-A1FA-B0BF360912B0}">
      <dgm:prSet phldrT="[Text]" custT="1"/>
      <dgm:spPr>
        <a:solidFill>
          <a:srgbClr val="92D050"/>
        </a:solidFill>
      </dgm:spPr>
      <dgm:t>
        <a:bodyPr/>
        <a:lstStyle/>
        <a:p>
          <a:r>
            <a:rPr lang="cs-CZ" sz="3200" b="1" dirty="0" smtClean="0">
              <a:solidFill>
                <a:schemeClr val="accent4">
                  <a:lumMod val="50000"/>
                </a:schemeClr>
              </a:solidFill>
            </a:rPr>
            <a:t>duben</a:t>
          </a:r>
          <a:endParaRPr lang="cs-CZ" sz="3200" b="1" dirty="0">
            <a:solidFill>
              <a:schemeClr val="accent4">
                <a:lumMod val="50000"/>
              </a:schemeClr>
            </a:solidFill>
          </a:endParaRPr>
        </a:p>
      </dgm:t>
    </dgm:pt>
    <dgm:pt modelId="{2D7C652B-BBE5-4033-919D-3FF703CB01D5}" type="parTrans" cxnId="{67D31B86-6600-4782-AA95-C83E2BBD97AC}">
      <dgm:prSet/>
      <dgm:spPr/>
      <dgm:t>
        <a:bodyPr/>
        <a:lstStyle/>
        <a:p>
          <a:endParaRPr lang="cs-CZ"/>
        </a:p>
      </dgm:t>
    </dgm:pt>
    <dgm:pt modelId="{C823168F-DB13-44DC-B622-ABCBF1A891E2}" type="sibTrans" cxnId="{67D31B86-6600-4782-AA95-C83E2BBD97AC}">
      <dgm:prSet/>
      <dgm:spPr/>
      <dgm:t>
        <a:bodyPr/>
        <a:lstStyle/>
        <a:p>
          <a:endParaRPr lang="cs-CZ"/>
        </a:p>
      </dgm:t>
    </dgm:pt>
    <dgm:pt modelId="{203B031D-947C-44CC-91C1-EAAB2B5FCCD3}">
      <dgm:prSet phldrT="[Text]" custT="1"/>
      <dgm:spPr>
        <a:solidFill>
          <a:srgbClr val="92D050"/>
        </a:solidFill>
      </dgm:spPr>
      <dgm:t>
        <a:bodyPr/>
        <a:lstStyle/>
        <a:p>
          <a:r>
            <a:rPr lang="cs-CZ" sz="3200" b="1" dirty="0" smtClean="0">
              <a:solidFill>
                <a:schemeClr val="accent4">
                  <a:lumMod val="50000"/>
                </a:schemeClr>
              </a:solidFill>
            </a:rPr>
            <a:t>květen</a:t>
          </a:r>
          <a:endParaRPr lang="cs-CZ" sz="3200" b="1" dirty="0">
            <a:solidFill>
              <a:schemeClr val="accent4">
                <a:lumMod val="50000"/>
              </a:schemeClr>
            </a:solidFill>
          </a:endParaRPr>
        </a:p>
      </dgm:t>
    </dgm:pt>
    <dgm:pt modelId="{AA1B9F2B-1035-430E-B9FA-F66B5B11B045}" type="parTrans" cxnId="{F3D02DBE-5038-43F2-A7F5-5EE470455175}">
      <dgm:prSet/>
      <dgm:spPr/>
      <dgm:t>
        <a:bodyPr/>
        <a:lstStyle/>
        <a:p>
          <a:endParaRPr lang="cs-CZ"/>
        </a:p>
      </dgm:t>
    </dgm:pt>
    <dgm:pt modelId="{613A5710-74F7-4BF1-97B6-1B08B12222A3}" type="sibTrans" cxnId="{F3D02DBE-5038-43F2-A7F5-5EE470455175}">
      <dgm:prSet/>
      <dgm:spPr/>
      <dgm:t>
        <a:bodyPr/>
        <a:lstStyle/>
        <a:p>
          <a:endParaRPr lang="cs-CZ"/>
        </a:p>
      </dgm:t>
    </dgm:pt>
    <dgm:pt modelId="{07F3BAE7-35CF-4E4C-8C8D-CEB03644024F}" type="pres">
      <dgm:prSet presAssocID="{0B12C116-B442-4108-9593-D18553A1DD20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7151BED-9BBE-4421-B3C7-63E2F51ED28A}" type="pres">
      <dgm:prSet presAssocID="{7A763A0B-3235-4199-B91C-8327D84BA65C}" presName="composite" presStyleCnt="0"/>
      <dgm:spPr/>
    </dgm:pt>
    <dgm:pt modelId="{EDAC5C6B-C190-48F5-AC51-D443D684B99D}" type="pres">
      <dgm:prSet presAssocID="{7A763A0B-3235-4199-B91C-8327D84BA65C}" presName="rect1" presStyleLbl="bgImgPlace1" presStyleIdx="0" presStyleCnt="3" custScaleX="109128" custScaleY="119098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E3730A53-938F-4CCE-B5DE-0B9EAA80CE48}" type="pres">
      <dgm:prSet presAssocID="{7A763A0B-3235-4199-B91C-8327D84BA65C}" presName="wedgeRectCallout1" presStyleLbl="node1" presStyleIdx="0" presStyleCnt="3" custLinFactNeighborX="-250" custLinFactNeighborY="576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A99A25-9B8D-4714-86D7-935EAA2E328E}" type="pres">
      <dgm:prSet presAssocID="{EC6E4763-3BE6-4128-89C2-B76E2F9F6BCA}" presName="sibTrans" presStyleCnt="0"/>
      <dgm:spPr/>
    </dgm:pt>
    <dgm:pt modelId="{03052CF8-40F7-433D-A7FD-D39081D10900}" type="pres">
      <dgm:prSet presAssocID="{B56BFF63-18BF-46D9-A1FA-B0BF360912B0}" presName="composite" presStyleCnt="0"/>
      <dgm:spPr/>
    </dgm:pt>
    <dgm:pt modelId="{0E81504D-188D-4E32-8C29-DDE792575480}" type="pres">
      <dgm:prSet presAssocID="{B56BFF63-18BF-46D9-A1FA-B0BF360912B0}" presName="rect1" presStyleLbl="bgImgPlace1" presStyleIdx="1" presStyleCnt="3" custScaleY="125848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4DA24A7-05FE-4ADC-8FFB-E44828AB8791}" type="pres">
      <dgm:prSet presAssocID="{B56BFF63-18BF-46D9-A1FA-B0BF360912B0}" presName="wedgeRectCallout1" presStyleLbl="node1" presStyleIdx="1" presStyleCnt="3" custLinFactNeighborX="-1765" custLinFactNeighborY="542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EDD2C1-8F20-447F-8D11-78F84C46FCCE}" type="pres">
      <dgm:prSet presAssocID="{C823168F-DB13-44DC-B622-ABCBF1A891E2}" presName="sibTrans" presStyleCnt="0"/>
      <dgm:spPr/>
    </dgm:pt>
    <dgm:pt modelId="{E2C09728-ED16-4F1B-A03E-C000E0FEBB5C}" type="pres">
      <dgm:prSet presAssocID="{203B031D-947C-44CC-91C1-EAAB2B5FCCD3}" presName="composite" presStyleCnt="0"/>
      <dgm:spPr/>
    </dgm:pt>
    <dgm:pt modelId="{F33CD795-1320-4AFD-BAB3-BAF88E0A6F3D}" type="pres">
      <dgm:prSet presAssocID="{203B031D-947C-44CC-91C1-EAAB2B5FCCD3}" presName="rect1" presStyleLbl="bgImgPlace1" presStyleIdx="2" presStyleCnt="3" custScaleY="11958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91A24AB6-D2F8-4166-A1A0-8C126C7396C1}" type="pres">
      <dgm:prSet presAssocID="{203B031D-947C-44CC-91C1-EAAB2B5FCCD3}" presName="wedgeRectCallout1" presStyleLbl="node1" presStyleIdx="2" presStyleCnt="3" custLinFactNeighborX="31" custLinFactNeighborY="542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3EDE8A-F8AD-4FBF-BC20-FE57033F8913}" type="presOf" srcId="{0B12C116-B442-4108-9593-D18553A1DD20}" destId="{07F3BAE7-35CF-4E4C-8C8D-CEB03644024F}" srcOrd="0" destOrd="0" presId="urn:microsoft.com/office/officeart/2008/layout/BendingPictureCaptionList"/>
    <dgm:cxn modelId="{E585DBBB-FE2D-4B00-9C8F-AEAE6319F494}" type="presOf" srcId="{B56BFF63-18BF-46D9-A1FA-B0BF360912B0}" destId="{34DA24A7-05FE-4ADC-8FFB-E44828AB8791}" srcOrd="0" destOrd="0" presId="urn:microsoft.com/office/officeart/2008/layout/BendingPictureCaptionList"/>
    <dgm:cxn modelId="{3E53D18C-0174-432E-9EB0-9DF0CFE5FF48}" type="presOf" srcId="{203B031D-947C-44CC-91C1-EAAB2B5FCCD3}" destId="{91A24AB6-D2F8-4166-A1A0-8C126C7396C1}" srcOrd="0" destOrd="0" presId="urn:microsoft.com/office/officeart/2008/layout/BendingPictureCaptionList"/>
    <dgm:cxn modelId="{F3D02DBE-5038-43F2-A7F5-5EE470455175}" srcId="{0B12C116-B442-4108-9593-D18553A1DD20}" destId="{203B031D-947C-44CC-91C1-EAAB2B5FCCD3}" srcOrd="2" destOrd="0" parTransId="{AA1B9F2B-1035-430E-B9FA-F66B5B11B045}" sibTransId="{613A5710-74F7-4BF1-97B6-1B08B12222A3}"/>
    <dgm:cxn modelId="{36724B00-8356-4702-B7F1-26B336135D40}" type="presOf" srcId="{7A763A0B-3235-4199-B91C-8327D84BA65C}" destId="{E3730A53-938F-4CCE-B5DE-0B9EAA80CE48}" srcOrd="0" destOrd="0" presId="urn:microsoft.com/office/officeart/2008/layout/BendingPictureCaptionList"/>
    <dgm:cxn modelId="{67D31B86-6600-4782-AA95-C83E2BBD97AC}" srcId="{0B12C116-B442-4108-9593-D18553A1DD20}" destId="{B56BFF63-18BF-46D9-A1FA-B0BF360912B0}" srcOrd="1" destOrd="0" parTransId="{2D7C652B-BBE5-4033-919D-3FF703CB01D5}" sibTransId="{C823168F-DB13-44DC-B622-ABCBF1A891E2}"/>
    <dgm:cxn modelId="{1F707A11-0E25-4464-AD0B-2713598A9BEA}" srcId="{0B12C116-B442-4108-9593-D18553A1DD20}" destId="{7A763A0B-3235-4199-B91C-8327D84BA65C}" srcOrd="0" destOrd="0" parTransId="{4437EFF1-4466-46EC-993D-B6E356CE81AE}" sibTransId="{EC6E4763-3BE6-4128-89C2-B76E2F9F6BCA}"/>
    <dgm:cxn modelId="{3E00C40A-2F63-4080-9D86-736EF99A59B1}" type="presParOf" srcId="{07F3BAE7-35CF-4E4C-8C8D-CEB03644024F}" destId="{47151BED-9BBE-4421-B3C7-63E2F51ED28A}" srcOrd="0" destOrd="0" presId="urn:microsoft.com/office/officeart/2008/layout/BendingPictureCaptionList"/>
    <dgm:cxn modelId="{F5DA3CCF-54E1-4684-83AE-E9BA7A6E1815}" type="presParOf" srcId="{47151BED-9BBE-4421-B3C7-63E2F51ED28A}" destId="{EDAC5C6B-C190-48F5-AC51-D443D684B99D}" srcOrd="0" destOrd="0" presId="urn:microsoft.com/office/officeart/2008/layout/BendingPictureCaptionList"/>
    <dgm:cxn modelId="{7BF85E4A-037E-4FFB-907E-4BE7D005C6BC}" type="presParOf" srcId="{47151BED-9BBE-4421-B3C7-63E2F51ED28A}" destId="{E3730A53-938F-4CCE-B5DE-0B9EAA80CE48}" srcOrd="1" destOrd="0" presId="urn:microsoft.com/office/officeart/2008/layout/BendingPictureCaptionList"/>
    <dgm:cxn modelId="{43B042CD-9A62-4F84-BC8F-D33792F65D5A}" type="presParOf" srcId="{07F3BAE7-35CF-4E4C-8C8D-CEB03644024F}" destId="{4CA99A25-9B8D-4714-86D7-935EAA2E328E}" srcOrd="1" destOrd="0" presId="urn:microsoft.com/office/officeart/2008/layout/BendingPictureCaptionList"/>
    <dgm:cxn modelId="{88B66C2C-0923-4C75-85C2-F3BAE95CEB47}" type="presParOf" srcId="{07F3BAE7-35CF-4E4C-8C8D-CEB03644024F}" destId="{03052CF8-40F7-433D-A7FD-D39081D10900}" srcOrd="2" destOrd="0" presId="urn:microsoft.com/office/officeart/2008/layout/BendingPictureCaptionList"/>
    <dgm:cxn modelId="{49282004-978A-4DCC-96B5-6421C01BA534}" type="presParOf" srcId="{03052CF8-40F7-433D-A7FD-D39081D10900}" destId="{0E81504D-188D-4E32-8C29-DDE792575480}" srcOrd="0" destOrd="0" presId="urn:microsoft.com/office/officeart/2008/layout/BendingPictureCaptionList"/>
    <dgm:cxn modelId="{993D1130-B632-4494-B29D-C32459FBE28E}" type="presParOf" srcId="{03052CF8-40F7-433D-A7FD-D39081D10900}" destId="{34DA24A7-05FE-4ADC-8FFB-E44828AB8791}" srcOrd="1" destOrd="0" presId="urn:microsoft.com/office/officeart/2008/layout/BendingPictureCaptionList"/>
    <dgm:cxn modelId="{7A788BDA-C004-4272-B519-C0E339995845}" type="presParOf" srcId="{07F3BAE7-35CF-4E4C-8C8D-CEB03644024F}" destId="{9DEDD2C1-8F20-447F-8D11-78F84C46FCCE}" srcOrd="3" destOrd="0" presId="urn:microsoft.com/office/officeart/2008/layout/BendingPictureCaptionList"/>
    <dgm:cxn modelId="{64520830-887A-494B-AA7F-27C5E51A6B56}" type="presParOf" srcId="{07F3BAE7-35CF-4E4C-8C8D-CEB03644024F}" destId="{E2C09728-ED16-4F1B-A03E-C000E0FEBB5C}" srcOrd="4" destOrd="0" presId="urn:microsoft.com/office/officeart/2008/layout/BendingPictureCaptionList"/>
    <dgm:cxn modelId="{F76A0C89-0EF8-4112-8552-A9A954ACE02E}" type="presParOf" srcId="{E2C09728-ED16-4F1B-A03E-C000E0FEBB5C}" destId="{F33CD795-1320-4AFD-BAB3-BAF88E0A6F3D}" srcOrd="0" destOrd="0" presId="urn:microsoft.com/office/officeart/2008/layout/BendingPictureCaptionList"/>
    <dgm:cxn modelId="{646ACE31-7870-486C-8EB1-7C47BCA3E049}" type="presParOf" srcId="{E2C09728-ED16-4F1B-A03E-C000E0FEBB5C}" destId="{91A24AB6-D2F8-4166-A1A0-8C126C7396C1}" srcOrd="1" destOrd="0" presId="urn:microsoft.com/office/officeart/2008/layout/BendingPictureCaption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E9A900-A53E-460C-9774-21651C2C2330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141B321-10C4-4A8D-B3A8-09824D6890C2}">
      <dgm:prSet phldrT="[Text]" custT="1"/>
      <dgm:spPr/>
      <dgm:t>
        <a:bodyPr/>
        <a:lstStyle/>
        <a:p>
          <a:pPr algn="ctr"/>
          <a:r>
            <a:rPr lang="cs-CZ" sz="2000" b="1" dirty="0" smtClean="0">
              <a:solidFill>
                <a:srgbClr val="FF0000"/>
              </a:solidFill>
            </a:rPr>
            <a:t>Taje sníh</a:t>
          </a:r>
          <a:endParaRPr lang="cs-CZ" sz="2000" b="1" dirty="0">
            <a:solidFill>
              <a:srgbClr val="FF0000"/>
            </a:solidFill>
          </a:endParaRPr>
        </a:p>
      </dgm:t>
    </dgm:pt>
    <dgm:pt modelId="{215D7F08-D749-4051-BE2A-9DEE7F78F109}" type="parTrans" cxnId="{79EDF194-E29C-4950-85C1-25A85DAE8203}">
      <dgm:prSet/>
      <dgm:spPr/>
      <dgm:t>
        <a:bodyPr/>
        <a:lstStyle/>
        <a:p>
          <a:endParaRPr lang="cs-CZ"/>
        </a:p>
      </dgm:t>
    </dgm:pt>
    <dgm:pt modelId="{74A9F639-5F13-4668-B16B-AC2F63E7AE92}" type="sibTrans" cxnId="{79EDF194-E29C-4950-85C1-25A85DAE8203}">
      <dgm:prSet/>
      <dgm:spPr/>
      <dgm:t>
        <a:bodyPr/>
        <a:lstStyle/>
        <a:p>
          <a:endParaRPr lang="cs-CZ"/>
        </a:p>
      </dgm:t>
    </dgm:pt>
    <dgm:pt modelId="{7449B330-3BBA-409F-891D-F7597FB6EAE9}">
      <dgm:prSet phldrT="[Text]" custT="1"/>
      <dgm:spPr/>
      <dgm:t>
        <a:bodyPr/>
        <a:lstStyle/>
        <a:p>
          <a:pPr algn="ctr"/>
          <a:r>
            <a:rPr lang="cs-CZ" sz="2000" b="1" dirty="0" smtClean="0">
              <a:solidFill>
                <a:srgbClr val="FF0000"/>
              </a:solidFill>
            </a:rPr>
            <a:t>Otepluje se</a:t>
          </a:r>
          <a:endParaRPr lang="cs-CZ" sz="2000" b="1" dirty="0">
            <a:solidFill>
              <a:srgbClr val="FF0000"/>
            </a:solidFill>
          </a:endParaRPr>
        </a:p>
      </dgm:t>
    </dgm:pt>
    <dgm:pt modelId="{27BB8EF5-C46E-45EC-A61C-C5A42B484352}" type="parTrans" cxnId="{3142283F-7542-4F2C-9B6B-590BD0D4FBA5}">
      <dgm:prSet/>
      <dgm:spPr/>
      <dgm:t>
        <a:bodyPr/>
        <a:lstStyle/>
        <a:p>
          <a:endParaRPr lang="cs-CZ"/>
        </a:p>
      </dgm:t>
    </dgm:pt>
    <dgm:pt modelId="{2516FF1E-79A1-459D-AE2B-9D8B34DCE112}" type="sibTrans" cxnId="{3142283F-7542-4F2C-9B6B-590BD0D4FBA5}">
      <dgm:prSet/>
      <dgm:spPr/>
      <dgm:t>
        <a:bodyPr/>
        <a:lstStyle/>
        <a:p>
          <a:endParaRPr lang="cs-CZ"/>
        </a:p>
      </dgm:t>
    </dgm:pt>
    <dgm:pt modelId="{D8BCACEB-7013-4E8E-B49F-A21AF94F2AA2}">
      <dgm:prSet phldrT="[Text]" custT="1"/>
      <dgm:spPr/>
      <dgm:t>
        <a:bodyPr/>
        <a:lstStyle/>
        <a:p>
          <a:pPr algn="ctr"/>
          <a:r>
            <a:rPr lang="cs-CZ" sz="1600" b="1" dirty="0" smtClean="0">
              <a:solidFill>
                <a:srgbClr val="FF0000"/>
              </a:solidFill>
            </a:rPr>
            <a:t>Dny se prodlužují, noci se krátí</a:t>
          </a:r>
          <a:endParaRPr lang="cs-CZ" sz="1600" b="1" dirty="0">
            <a:solidFill>
              <a:srgbClr val="FF0000"/>
            </a:solidFill>
          </a:endParaRPr>
        </a:p>
      </dgm:t>
    </dgm:pt>
    <dgm:pt modelId="{9602B900-B322-45A2-9D8C-DDDEB296EC78}" type="parTrans" cxnId="{BBA48C05-F0E2-4F64-941C-70CF12DB7E40}">
      <dgm:prSet/>
      <dgm:spPr/>
      <dgm:t>
        <a:bodyPr/>
        <a:lstStyle/>
        <a:p>
          <a:endParaRPr lang="cs-CZ"/>
        </a:p>
      </dgm:t>
    </dgm:pt>
    <dgm:pt modelId="{8EBC005E-7C7C-40B1-A900-803B012DE3F2}" type="sibTrans" cxnId="{BBA48C05-F0E2-4F64-941C-70CF12DB7E40}">
      <dgm:prSet/>
      <dgm:spPr/>
      <dgm:t>
        <a:bodyPr/>
        <a:lstStyle/>
        <a:p>
          <a:endParaRPr lang="cs-CZ"/>
        </a:p>
      </dgm:t>
    </dgm:pt>
    <dgm:pt modelId="{403E53CA-907D-42DC-9F17-6806616015D8}" type="pres">
      <dgm:prSet presAssocID="{DCE9A900-A53E-460C-9774-21651C2C2330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0ADC4D8-990C-4D50-9B68-EA3C732CEDB8}" type="pres">
      <dgm:prSet presAssocID="{8141B321-10C4-4A8D-B3A8-09824D6890C2}" presName="composite" presStyleCnt="0"/>
      <dgm:spPr/>
    </dgm:pt>
    <dgm:pt modelId="{3B81BF14-E69C-4E3D-A289-D97D8545BF04}" type="pres">
      <dgm:prSet presAssocID="{8141B321-10C4-4A8D-B3A8-09824D6890C2}" presName="ParentText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5AE54D-0DFD-4393-AF68-76553249A5C8}" type="pres">
      <dgm:prSet presAssocID="{8141B321-10C4-4A8D-B3A8-09824D6890C2}" presName="Accent1" presStyleLbl="parChTrans1D1" presStyleIdx="0" presStyleCnt="3"/>
      <dgm:spPr/>
    </dgm:pt>
    <dgm:pt modelId="{4B9C0F01-AC87-4F52-8952-7FB5D38D9ABD}" type="pres">
      <dgm:prSet presAssocID="{8141B321-10C4-4A8D-B3A8-09824D6890C2}" presName="Image" presStyleLbl="align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2F9FA87-B345-42EB-89F1-20AA1367B225}" type="pres">
      <dgm:prSet presAssocID="{74A9F639-5F13-4668-B16B-AC2F63E7AE92}" presName="sibTrans" presStyleCnt="0"/>
      <dgm:spPr/>
    </dgm:pt>
    <dgm:pt modelId="{0A75DF1F-A3BC-4A54-B55C-4800CA39AB95}" type="pres">
      <dgm:prSet presAssocID="{7449B330-3BBA-409F-891D-F7597FB6EAE9}" presName="composite" presStyleCnt="0"/>
      <dgm:spPr/>
    </dgm:pt>
    <dgm:pt modelId="{F7B16480-C6E8-4538-8161-85661DC1894A}" type="pres">
      <dgm:prSet presAssocID="{7449B330-3BBA-409F-891D-F7597FB6EAE9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AF686B-B00F-49D4-9E47-220F661DB426}" type="pres">
      <dgm:prSet presAssocID="{7449B330-3BBA-409F-891D-F7597FB6EAE9}" presName="Accent1" presStyleLbl="parChTrans1D1" presStyleIdx="1" presStyleCnt="3"/>
      <dgm:spPr/>
    </dgm:pt>
    <dgm:pt modelId="{ED7821FE-FF91-48B9-8222-B6E47DD69175}" type="pres">
      <dgm:prSet presAssocID="{7449B330-3BBA-409F-891D-F7597FB6EAE9}" presName="Image" presStyleLbl="align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025C087-024B-4F69-852C-AB4D07120EEA}" type="pres">
      <dgm:prSet presAssocID="{2516FF1E-79A1-459D-AE2B-9D8B34DCE112}" presName="sibTrans" presStyleCnt="0"/>
      <dgm:spPr/>
    </dgm:pt>
    <dgm:pt modelId="{0DF85BAF-295D-439C-BFDA-08557514F76C}" type="pres">
      <dgm:prSet presAssocID="{D8BCACEB-7013-4E8E-B49F-A21AF94F2AA2}" presName="composite" presStyleCnt="0"/>
      <dgm:spPr/>
    </dgm:pt>
    <dgm:pt modelId="{241467DE-A98D-4A0F-B33F-D8F33B8D604E}" type="pres">
      <dgm:prSet presAssocID="{D8BCACEB-7013-4E8E-B49F-A21AF94F2AA2}" presName="ParentText" presStyleLbl="revTx" presStyleIdx="2" presStyleCnt="3" custScaleX="158423" custScaleY="4356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62B2A1-EE07-4C02-93D0-8068132481AE}" type="pres">
      <dgm:prSet presAssocID="{D8BCACEB-7013-4E8E-B49F-A21AF94F2AA2}" presName="Accent1" presStyleLbl="parChTrans1D1" presStyleIdx="2" presStyleCnt="3"/>
      <dgm:spPr/>
    </dgm:pt>
    <dgm:pt modelId="{C127472D-BF2F-42A4-9C37-11A3F640EB00}" type="pres">
      <dgm:prSet presAssocID="{D8BCACEB-7013-4E8E-B49F-A21AF94F2AA2}" presName="Image" presStyleLbl="align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BBA48C05-F0E2-4F64-941C-70CF12DB7E40}" srcId="{DCE9A900-A53E-460C-9774-21651C2C2330}" destId="{D8BCACEB-7013-4E8E-B49F-A21AF94F2AA2}" srcOrd="2" destOrd="0" parTransId="{9602B900-B322-45A2-9D8C-DDDEB296EC78}" sibTransId="{8EBC005E-7C7C-40B1-A900-803B012DE3F2}"/>
    <dgm:cxn modelId="{7960F4F8-CE68-4191-A464-B39ACE926EAA}" type="presOf" srcId="{8141B321-10C4-4A8D-B3A8-09824D6890C2}" destId="{3B81BF14-E69C-4E3D-A289-D97D8545BF04}" srcOrd="0" destOrd="0" presId="urn:microsoft.com/office/officeart/2011/layout/Picture Frame"/>
    <dgm:cxn modelId="{E7D6876E-7741-47B5-9DAE-FB97E1B43652}" type="presOf" srcId="{7449B330-3BBA-409F-891D-F7597FB6EAE9}" destId="{F7B16480-C6E8-4538-8161-85661DC1894A}" srcOrd="0" destOrd="0" presId="urn:microsoft.com/office/officeart/2011/layout/Picture Frame"/>
    <dgm:cxn modelId="{3142283F-7542-4F2C-9B6B-590BD0D4FBA5}" srcId="{DCE9A900-A53E-460C-9774-21651C2C2330}" destId="{7449B330-3BBA-409F-891D-F7597FB6EAE9}" srcOrd="1" destOrd="0" parTransId="{27BB8EF5-C46E-45EC-A61C-C5A42B484352}" sibTransId="{2516FF1E-79A1-459D-AE2B-9D8B34DCE112}"/>
    <dgm:cxn modelId="{50923524-2E5B-405D-99FC-207AB66A2078}" type="presOf" srcId="{D8BCACEB-7013-4E8E-B49F-A21AF94F2AA2}" destId="{241467DE-A98D-4A0F-B33F-D8F33B8D604E}" srcOrd="0" destOrd="0" presId="urn:microsoft.com/office/officeart/2011/layout/Picture Frame"/>
    <dgm:cxn modelId="{79EDF194-E29C-4950-85C1-25A85DAE8203}" srcId="{DCE9A900-A53E-460C-9774-21651C2C2330}" destId="{8141B321-10C4-4A8D-B3A8-09824D6890C2}" srcOrd="0" destOrd="0" parTransId="{215D7F08-D749-4051-BE2A-9DEE7F78F109}" sibTransId="{74A9F639-5F13-4668-B16B-AC2F63E7AE92}"/>
    <dgm:cxn modelId="{FDF5DC5F-1043-4B93-9167-F8B478020D51}" type="presOf" srcId="{DCE9A900-A53E-460C-9774-21651C2C2330}" destId="{403E53CA-907D-42DC-9F17-6806616015D8}" srcOrd="0" destOrd="0" presId="urn:microsoft.com/office/officeart/2011/layout/Picture Frame"/>
    <dgm:cxn modelId="{DE677E30-381E-48C9-8B77-C4957AE87AED}" type="presParOf" srcId="{403E53CA-907D-42DC-9F17-6806616015D8}" destId="{F0ADC4D8-990C-4D50-9B68-EA3C732CEDB8}" srcOrd="0" destOrd="0" presId="urn:microsoft.com/office/officeart/2011/layout/Picture Frame"/>
    <dgm:cxn modelId="{E3033AE5-D064-4C67-BEC1-81959826AE05}" type="presParOf" srcId="{F0ADC4D8-990C-4D50-9B68-EA3C732CEDB8}" destId="{3B81BF14-E69C-4E3D-A289-D97D8545BF04}" srcOrd="0" destOrd="0" presId="urn:microsoft.com/office/officeart/2011/layout/Picture Frame"/>
    <dgm:cxn modelId="{208CBB6B-B307-40C8-BCD6-2EE7D1DEEB5B}" type="presParOf" srcId="{F0ADC4D8-990C-4D50-9B68-EA3C732CEDB8}" destId="{A15AE54D-0DFD-4393-AF68-76553249A5C8}" srcOrd="1" destOrd="0" presId="urn:microsoft.com/office/officeart/2011/layout/Picture Frame"/>
    <dgm:cxn modelId="{14B31876-B0F4-4484-BE24-92E40DDF9AFB}" type="presParOf" srcId="{F0ADC4D8-990C-4D50-9B68-EA3C732CEDB8}" destId="{4B9C0F01-AC87-4F52-8952-7FB5D38D9ABD}" srcOrd="2" destOrd="0" presId="urn:microsoft.com/office/officeart/2011/layout/Picture Frame"/>
    <dgm:cxn modelId="{979755E1-5233-46A5-A529-B958B8BE0EAD}" type="presParOf" srcId="{403E53CA-907D-42DC-9F17-6806616015D8}" destId="{42F9FA87-B345-42EB-89F1-20AA1367B225}" srcOrd="1" destOrd="0" presId="urn:microsoft.com/office/officeart/2011/layout/Picture Frame"/>
    <dgm:cxn modelId="{DAA998A1-A6E9-4223-B71F-006D2BE59FB5}" type="presParOf" srcId="{403E53CA-907D-42DC-9F17-6806616015D8}" destId="{0A75DF1F-A3BC-4A54-B55C-4800CA39AB95}" srcOrd="2" destOrd="0" presId="urn:microsoft.com/office/officeart/2011/layout/Picture Frame"/>
    <dgm:cxn modelId="{91F3648D-BF41-4344-BC52-53200DF4EACC}" type="presParOf" srcId="{0A75DF1F-A3BC-4A54-B55C-4800CA39AB95}" destId="{F7B16480-C6E8-4538-8161-85661DC1894A}" srcOrd="0" destOrd="0" presId="urn:microsoft.com/office/officeart/2011/layout/Picture Frame"/>
    <dgm:cxn modelId="{76F04184-2FF8-44B1-B99F-CE02F8B53845}" type="presParOf" srcId="{0A75DF1F-A3BC-4A54-B55C-4800CA39AB95}" destId="{A3AF686B-B00F-49D4-9E47-220F661DB426}" srcOrd="1" destOrd="0" presId="urn:microsoft.com/office/officeart/2011/layout/Picture Frame"/>
    <dgm:cxn modelId="{68DA41D5-E27E-4560-B305-EF3C0E59A999}" type="presParOf" srcId="{0A75DF1F-A3BC-4A54-B55C-4800CA39AB95}" destId="{ED7821FE-FF91-48B9-8222-B6E47DD69175}" srcOrd="2" destOrd="0" presId="urn:microsoft.com/office/officeart/2011/layout/Picture Frame"/>
    <dgm:cxn modelId="{2F051F1D-C53A-4447-9109-5F5BD262D994}" type="presParOf" srcId="{403E53CA-907D-42DC-9F17-6806616015D8}" destId="{C025C087-024B-4F69-852C-AB4D07120EEA}" srcOrd="3" destOrd="0" presId="urn:microsoft.com/office/officeart/2011/layout/Picture Frame"/>
    <dgm:cxn modelId="{D0F1EC18-0E96-4AF6-8C19-1CC3833A0956}" type="presParOf" srcId="{403E53CA-907D-42DC-9F17-6806616015D8}" destId="{0DF85BAF-295D-439C-BFDA-08557514F76C}" srcOrd="4" destOrd="0" presId="urn:microsoft.com/office/officeart/2011/layout/Picture Frame"/>
    <dgm:cxn modelId="{C3E9A7F3-8595-4BD9-806A-45AA874F85E0}" type="presParOf" srcId="{0DF85BAF-295D-439C-BFDA-08557514F76C}" destId="{241467DE-A98D-4A0F-B33F-D8F33B8D604E}" srcOrd="0" destOrd="0" presId="urn:microsoft.com/office/officeart/2011/layout/Picture Frame"/>
    <dgm:cxn modelId="{B47DA529-93F2-46EB-9C12-96121504F1ED}" type="presParOf" srcId="{0DF85BAF-295D-439C-BFDA-08557514F76C}" destId="{7662B2A1-EE07-4C02-93D0-8068132481AE}" srcOrd="1" destOrd="0" presId="urn:microsoft.com/office/officeart/2011/layout/Picture Frame"/>
    <dgm:cxn modelId="{1EFDEB6F-03AB-43AC-B320-3F3B7D88919C}" type="presParOf" srcId="{0DF85BAF-295D-439C-BFDA-08557514F76C}" destId="{C127472D-BF2F-42A4-9C37-11A3F640EB00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57A96D-6E46-487A-9C1E-7D64511D9FF6}" type="doc">
      <dgm:prSet loTypeId="urn:microsoft.com/office/officeart/2005/8/layout/pList1#1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A6E1289-F9D8-4DE8-9601-6D77EC198878}">
      <dgm:prSet phldrT="[Text]"/>
      <dgm:spPr/>
      <dgm:t>
        <a:bodyPr/>
        <a:lstStyle/>
        <a:p>
          <a:r>
            <a:rPr lang="cs-CZ" b="1" dirty="0" smtClean="0"/>
            <a:t>Mnohá zvířátka rodí mláďata </a:t>
          </a:r>
          <a:endParaRPr lang="cs-CZ" b="1" dirty="0"/>
        </a:p>
      </dgm:t>
    </dgm:pt>
    <dgm:pt modelId="{EB368F48-42E2-413A-8196-0D5A054FE6C7}" type="parTrans" cxnId="{E630DC6A-A0B8-4443-8802-5599CAE2AED4}">
      <dgm:prSet/>
      <dgm:spPr/>
      <dgm:t>
        <a:bodyPr/>
        <a:lstStyle/>
        <a:p>
          <a:endParaRPr lang="cs-CZ"/>
        </a:p>
      </dgm:t>
    </dgm:pt>
    <dgm:pt modelId="{3B7C6875-9A87-4EAD-8C36-513DD35B9853}" type="sibTrans" cxnId="{E630DC6A-A0B8-4443-8802-5599CAE2AED4}">
      <dgm:prSet/>
      <dgm:spPr/>
      <dgm:t>
        <a:bodyPr/>
        <a:lstStyle/>
        <a:p>
          <a:endParaRPr lang="cs-CZ"/>
        </a:p>
      </dgm:t>
    </dgm:pt>
    <dgm:pt modelId="{F0D52EDB-C186-48A2-9EB4-3598EE06B82C}">
      <dgm:prSet phldrT="[Text]"/>
      <dgm:spPr/>
      <dgm:t>
        <a:bodyPr/>
        <a:lstStyle/>
        <a:p>
          <a:r>
            <a:rPr lang="cs-CZ" b="1" dirty="0" smtClean="0"/>
            <a:t>Včely vylétají </a:t>
          </a:r>
          <a:r>
            <a:rPr lang="cs-CZ" b="1" dirty="0" smtClean="0"/>
            <a:t>                  z </a:t>
          </a:r>
          <a:r>
            <a:rPr lang="cs-CZ" b="1" dirty="0" smtClean="0"/>
            <a:t>úlu, sbírají nektar, opylují květy </a:t>
          </a:r>
          <a:endParaRPr lang="cs-CZ" b="1" dirty="0"/>
        </a:p>
      </dgm:t>
    </dgm:pt>
    <dgm:pt modelId="{B5238A20-EDDC-4DC8-B6B8-919C86A6EAD6}" type="parTrans" cxnId="{8CF1BAFD-4B9A-4F52-9BA1-26B85FD62911}">
      <dgm:prSet/>
      <dgm:spPr/>
      <dgm:t>
        <a:bodyPr/>
        <a:lstStyle/>
        <a:p>
          <a:endParaRPr lang="cs-CZ"/>
        </a:p>
      </dgm:t>
    </dgm:pt>
    <dgm:pt modelId="{14E8EFB1-B0DF-412B-9673-C9987F979585}" type="sibTrans" cxnId="{8CF1BAFD-4B9A-4F52-9BA1-26B85FD62911}">
      <dgm:prSet/>
      <dgm:spPr/>
      <dgm:t>
        <a:bodyPr/>
        <a:lstStyle/>
        <a:p>
          <a:endParaRPr lang="cs-CZ"/>
        </a:p>
      </dgm:t>
    </dgm:pt>
    <dgm:pt modelId="{11B8721A-9A19-4961-B6F0-DFE011DFF68D}" type="pres">
      <dgm:prSet presAssocID="{6A57A96D-6E46-487A-9C1E-7D64511D9FF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B15481-CFC5-45FD-B1D8-D1F5455060DC}" type="pres">
      <dgm:prSet presAssocID="{4A6E1289-F9D8-4DE8-9601-6D77EC198878}" presName="compNode" presStyleCnt="0"/>
      <dgm:spPr/>
    </dgm:pt>
    <dgm:pt modelId="{F3D36FE1-D7A2-4642-B080-E19ABC8EC115}" type="pres">
      <dgm:prSet presAssocID="{4A6E1289-F9D8-4DE8-9601-6D77EC198878}" presName="pictRect" presStyleLbl="node1" presStyleIdx="0" presStyleCnt="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1F25BECA-8B11-4C80-BD2C-43778938CF7F}" type="pres">
      <dgm:prSet presAssocID="{4A6E1289-F9D8-4DE8-9601-6D77EC198878}" presName="textRec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7CF497-097F-4833-ABB8-01BC1D4B1E05}" type="pres">
      <dgm:prSet presAssocID="{3B7C6875-9A87-4EAD-8C36-513DD35B9853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AAF8A10-6021-4A5D-A1A7-1866859D4A6C}" type="pres">
      <dgm:prSet presAssocID="{F0D52EDB-C186-48A2-9EB4-3598EE06B82C}" presName="compNode" presStyleCnt="0"/>
      <dgm:spPr/>
    </dgm:pt>
    <dgm:pt modelId="{7C045F74-6F89-4C8D-906C-805E134778A1}" type="pres">
      <dgm:prSet presAssocID="{F0D52EDB-C186-48A2-9EB4-3598EE06B82C}" presName="pictRect" presStyleLbl="node1" presStyleIdx="1" presStyleCnt="2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07079BF2-2505-4B6B-B647-49EE4E58F785}" type="pres">
      <dgm:prSet presAssocID="{F0D52EDB-C186-48A2-9EB4-3598EE06B82C}" presName="textRec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30DC6A-A0B8-4443-8802-5599CAE2AED4}" srcId="{6A57A96D-6E46-487A-9C1E-7D64511D9FF6}" destId="{4A6E1289-F9D8-4DE8-9601-6D77EC198878}" srcOrd="0" destOrd="0" parTransId="{EB368F48-42E2-413A-8196-0D5A054FE6C7}" sibTransId="{3B7C6875-9A87-4EAD-8C36-513DD35B9853}"/>
    <dgm:cxn modelId="{630611B2-EA11-4586-9B79-43AD5E388525}" type="presOf" srcId="{6A57A96D-6E46-487A-9C1E-7D64511D9FF6}" destId="{11B8721A-9A19-4961-B6F0-DFE011DFF68D}" srcOrd="0" destOrd="0" presId="urn:microsoft.com/office/officeart/2005/8/layout/pList1#1"/>
    <dgm:cxn modelId="{D34AD4D6-170E-4550-B025-67D4AAE267B8}" type="presOf" srcId="{3B7C6875-9A87-4EAD-8C36-513DD35B9853}" destId="{D57CF497-097F-4833-ABB8-01BC1D4B1E05}" srcOrd="0" destOrd="0" presId="urn:microsoft.com/office/officeart/2005/8/layout/pList1#1"/>
    <dgm:cxn modelId="{3A27BC40-9F1B-4F20-904F-358381DFC2F7}" type="presOf" srcId="{F0D52EDB-C186-48A2-9EB4-3598EE06B82C}" destId="{07079BF2-2505-4B6B-B647-49EE4E58F785}" srcOrd="0" destOrd="0" presId="urn:microsoft.com/office/officeart/2005/8/layout/pList1#1"/>
    <dgm:cxn modelId="{0B1924BE-2CED-40C4-B21C-A71BCF0258D6}" type="presOf" srcId="{4A6E1289-F9D8-4DE8-9601-6D77EC198878}" destId="{1F25BECA-8B11-4C80-BD2C-43778938CF7F}" srcOrd="0" destOrd="0" presId="urn:microsoft.com/office/officeart/2005/8/layout/pList1#1"/>
    <dgm:cxn modelId="{8CF1BAFD-4B9A-4F52-9BA1-26B85FD62911}" srcId="{6A57A96D-6E46-487A-9C1E-7D64511D9FF6}" destId="{F0D52EDB-C186-48A2-9EB4-3598EE06B82C}" srcOrd="1" destOrd="0" parTransId="{B5238A20-EDDC-4DC8-B6B8-919C86A6EAD6}" sibTransId="{14E8EFB1-B0DF-412B-9673-C9987F979585}"/>
    <dgm:cxn modelId="{49FFCC87-64BC-48D7-8C9A-C0FE662D13CF}" type="presParOf" srcId="{11B8721A-9A19-4961-B6F0-DFE011DFF68D}" destId="{95B15481-CFC5-45FD-B1D8-D1F5455060DC}" srcOrd="0" destOrd="0" presId="urn:microsoft.com/office/officeart/2005/8/layout/pList1#1"/>
    <dgm:cxn modelId="{65914C95-9F75-49AE-B6BE-B701850BA076}" type="presParOf" srcId="{95B15481-CFC5-45FD-B1D8-D1F5455060DC}" destId="{F3D36FE1-D7A2-4642-B080-E19ABC8EC115}" srcOrd="0" destOrd="0" presId="urn:microsoft.com/office/officeart/2005/8/layout/pList1#1"/>
    <dgm:cxn modelId="{05AE1338-431A-4897-8B61-7BB7523B179C}" type="presParOf" srcId="{95B15481-CFC5-45FD-B1D8-D1F5455060DC}" destId="{1F25BECA-8B11-4C80-BD2C-43778938CF7F}" srcOrd="1" destOrd="0" presId="urn:microsoft.com/office/officeart/2005/8/layout/pList1#1"/>
    <dgm:cxn modelId="{F7328984-9FA2-4ED2-B844-9584733BDA18}" type="presParOf" srcId="{11B8721A-9A19-4961-B6F0-DFE011DFF68D}" destId="{D57CF497-097F-4833-ABB8-01BC1D4B1E05}" srcOrd="1" destOrd="0" presId="urn:microsoft.com/office/officeart/2005/8/layout/pList1#1"/>
    <dgm:cxn modelId="{F0D0412C-EBFC-4398-8D11-C796AD213F92}" type="presParOf" srcId="{11B8721A-9A19-4961-B6F0-DFE011DFF68D}" destId="{1AAF8A10-6021-4A5D-A1A7-1866859D4A6C}" srcOrd="2" destOrd="0" presId="urn:microsoft.com/office/officeart/2005/8/layout/pList1#1"/>
    <dgm:cxn modelId="{E6EA4D52-7ED2-45F6-8B24-8E3EA68B8BEF}" type="presParOf" srcId="{1AAF8A10-6021-4A5D-A1A7-1866859D4A6C}" destId="{7C045F74-6F89-4C8D-906C-805E134778A1}" srcOrd="0" destOrd="0" presId="urn:microsoft.com/office/officeart/2005/8/layout/pList1#1"/>
    <dgm:cxn modelId="{0A6E1A63-1269-4C08-9411-7BAAEE760CE6}" type="presParOf" srcId="{1AAF8A10-6021-4A5D-A1A7-1866859D4A6C}" destId="{07079BF2-2505-4B6B-B647-49EE4E58F785}" srcOrd="1" destOrd="0" presId="urn:microsoft.com/office/officeart/2005/8/layout/pList1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42FA63-3E91-4A81-9BE7-DBEE287373EB}" type="doc">
      <dgm:prSet loTypeId="urn:microsoft.com/office/officeart/2005/8/layout/pList1#2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97360C9-8206-4861-B3D0-2807FB598C20}">
      <dgm:prSet phldrT="[Text]"/>
      <dgm:spPr/>
      <dgm:t>
        <a:bodyPr/>
        <a:lstStyle/>
        <a:p>
          <a:r>
            <a:rPr lang="cs-CZ" b="1" dirty="0" smtClean="0"/>
            <a:t>Nejen ježci se probouzejí ze zimního spánku</a:t>
          </a:r>
          <a:endParaRPr lang="cs-CZ" b="1" dirty="0"/>
        </a:p>
      </dgm:t>
    </dgm:pt>
    <dgm:pt modelId="{E974D34F-D41E-42EB-B8EE-CAE5DE0C07CB}" type="parTrans" cxnId="{21A00EE7-F00A-44A7-BDE6-DA1585C75806}">
      <dgm:prSet/>
      <dgm:spPr/>
      <dgm:t>
        <a:bodyPr/>
        <a:lstStyle/>
        <a:p>
          <a:endParaRPr lang="cs-CZ"/>
        </a:p>
      </dgm:t>
    </dgm:pt>
    <dgm:pt modelId="{ED165C35-D738-444A-93A8-BF8DA0AA2FED}" type="sibTrans" cxnId="{21A00EE7-F00A-44A7-BDE6-DA1585C75806}">
      <dgm:prSet/>
      <dgm:spPr/>
      <dgm:t>
        <a:bodyPr/>
        <a:lstStyle/>
        <a:p>
          <a:endParaRPr lang="cs-CZ"/>
        </a:p>
      </dgm:t>
    </dgm:pt>
    <dgm:pt modelId="{60166BB9-A2E3-4333-AB23-10434E37063A}">
      <dgm:prSet phldrT="[Text]"/>
      <dgm:spPr/>
      <dgm:t>
        <a:bodyPr/>
        <a:lstStyle/>
        <a:p>
          <a:r>
            <a:rPr lang="cs-CZ" b="1" dirty="0" smtClean="0"/>
            <a:t>Ptáci se vracejí </a:t>
          </a:r>
          <a:r>
            <a:rPr lang="cs-CZ" b="1" dirty="0" smtClean="0"/>
            <a:t>                      z </a:t>
          </a:r>
          <a:r>
            <a:rPr lang="cs-CZ" b="1" dirty="0" smtClean="0"/>
            <a:t>teplých krajů, stavějí si hnízda, vyvádějí mladé</a:t>
          </a:r>
          <a:endParaRPr lang="cs-CZ" b="1" dirty="0"/>
        </a:p>
      </dgm:t>
    </dgm:pt>
    <dgm:pt modelId="{94156322-901A-4559-9A9F-BB6E28E3C8CB}" type="parTrans" cxnId="{5F3C0A67-B267-4FF9-B7E8-05022E649C91}">
      <dgm:prSet/>
      <dgm:spPr/>
      <dgm:t>
        <a:bodyPr/>
        <a:lstStyle/>
        <a:p>
          <a:endParaRPr lang="cs-CZ"/>
        </a:p>
      </dgm:t>
    </dgm:pt>
    <dgm:pt modelId="{DB02CE2C-3D9D-45BB-BF0D-1DA8CB77ACFF}" type="sibTrans" cxnId="{5F3C0A67-B267-4FF9-B7E8-05022E649C91}">
      <dgm:prSet/>
      <dgm:spPr/>
      <dgm:t>
        <a:bodyPr/>
        <a:lstStyle/>
        <a:p>
          <a:endParaRPr lang="cs-CZ"/>
        </a:p>
      </dgm:t>
    </dgm:pt>
    <dgm:pt modelId="{2819843B-E4C8-43D1-854A-83599F19A21E}" type="pres">
      <dgm:prSet presAssocID="{4842FA63-3E91-4A81-9BE7-DBEE287373E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C0B22AB-9A52-48DC-8BB7-2612824272C5}" type="pres">
      <dgm:prSet presAssocID="{497360C9-8206-4861-B3D0-2807FB598C20}" presName="compNode" presStyleCnt="0"/>
      <dgm:spPr/>
    </dgm:pt>
    <dgm:pt modelId="{2E0EDA6F-C3DA-482A-BBD7-2F7391D50AD4}" type="pres">
      <dgm:prSet presAssocID="{497360C9-8206-4861-B3D0-2807FB598C20}" presName="pictRect" presStyleLbl="node1" presStyleIdx="0" presStyleCnt="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E9B3FF1-FDE9-4784-BCA3-5F8058E16AA9}" type="pres">
      <dgm:prSet presAssocID="{497360C9-8206-4861-B3D0-2807FB598C20}" presName="textRec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06FD64-9E19-4438-823D-46EC1D3D371A}" type="pres">
      <dgm:prSet presAssocID="{ED165C35-D738-444A-93A8-BF8DA0AA2FED}" presName="sibTrans" presStyleLbl="sibTrans2D1" presStyleIdx="0" presStyleCnt="0"/>
      <dgm:spPr/>
      <dgm:t>
        <a:bodyPr/>
        <a:lstStyle/>
        <a:p>
          <a:endParaRPr lang="cs-CZ"/>
        </a:p>
      </dgm:t>
    </dgm:pt>
    <dgm:pt modelId="{DDCCB945-E4BC-4544-BE48-9C2AA65716A5}" type="pres">
      <dgm:prSet presAssocID="{60166BB9-A2E3-4333-AB23-10434E37063A}" presName="compNode" presStyleCnt="0"/>
      <dgm:spPr/>
    </dgm:pt>
    <dgm:pt modelId="{667A8F3B-4846-488A-A105-08E5D412C53D}" type="pres">
      <dgm:prSet presAssocID="{60166BB9-A2E3-4333-AB23-10434E37063A}" presName="pictRect" presStyleLbl="node1" presStyleIdx="1" presStyleCnt="2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6362A71-7D91-4AF5-AB90-39E2A065C860}" type="pres">
      <dgm:prSet presAssocID="{60166BB9-A2E3-4333-AB23-10434E37063A}" presName="textRec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A00EE7-F00A-44A7-BDE6-DA1585C75806}" srcId="{4842FA63-3E91-4A81-9BE7-DBEE287373EB}" destId="{497360C9-8206-4861-B3D0-2807FB598C20}" srcOrd="0" destOrd="0" parTransId="{E974D34F-D41E-42EB-B8EE-CAE5DE0C07CB}" sibTransId="{ED165C35-D738-444A-93A8-BF8DA0AA2FED}"/>
    <dgm:cxn modelId="{2F3B8E21-ED42-4607-A915-6F2E39493153}" type="presOf" srcId="{ED165C35-D738-444A-93A8-BF8DA0AA2FED}" destId="{9906FD64-9E19-4438-823D-46EC1D3D371A}" srcOrd="0" destOrd="0" presId="urn:microsoft.com/office/officeart/2005/8/layout/pList1#2"/>
    <dgm:cxn modelId="{CDAFB53B-A1EC-479E-9FEF-1C5213D883FB}" type="presOf" srcId="{4842FA63-3E91-4A81-9BE7-DBEE287373EB}" destId="{2819843B-E4C8-43D1-854A-83599F19A21E}" srcOrd="0" destOrd="0" presId="urn:microsoft.com/office/officeart/2005/8/layout/pList1#2"/>
    <dgm:cxn modelId="{446F1E78-4068-4A2E-AEB3-2248FD56F208}" type="presOf" srcId="{60166BB9-A2E3-4333-AB23-10434E37063A}" destId="{96362A71-7D91-4AF5-AB90-39E2A065C860}" srcOrd="0" destOrd="0" presId="urn:microsoft.com/office/officeart/2005/8/layout/pList1#2"/>
    <dgm:cxn modelId="{A8F6CCF0-4236-4263-A4BC-32A23A84D066}" type="presOf" srcId="{497360C9-8206-4861-B3D0-2807FB598C20}" destId="{2E9B3FF1-FDE9-4784-BCA3-5F8058E16AA9}" srcOrd="0" destOrd="0" presId="urn:microsoft.com/office/officeart/2005/8/layout/pList1#2"/>
    <dgm:cxn modelId="{5F3C0A67-B267-4FF9-B7E8-05022E649C91}" srcId="{4842FA63-3E91-4A81-9BE7-DBEE287373EB}" destId="{60166BB9-A2E3-4333-AB23-10434E37063A}" srcOrd="1" destOrd="0" parTransId="{94156322-901A-4559-9A9F-BB6E28E3C8CB}" sibTransId="{DB02CE2C-3D9D-45BB-BF0D-1DA8CB77ACFF}"/>
    <dgm:cxn modelId="{9EF6136D-F997-43D3-85E8-2229A31029C9}" type="presParOf" srcId="{2819843B-E4C8-43D1-854A-83599F19A21E}" destId="{EC0B22AB-9A52-48DC-8BB7-2612824272C5}" srcOrd="0" destOrd="0" presId="urn:microsoft.com/office/officeart/2005/8/layout/pList1#2"/>
    <dgm:cxn modelId="{97FD3489-C12A-44FB-975D-0F37C57B9A5D}" type="presParOf" srcId="{EC0B22AB-9A52-48DC-8BB7-2612824272C5}" destId="{2E0EDA6F-C3DA-482A-BBD7-2F7391D50AD4}" srcOrd="0" destOrd="0" presId="urn:microsoft.com/office/officeart/2005/8/layout/pList1#2"/>
    <dgm:cxn modelId="{504A04F6-BACA-4197-8AE1-A20F6591AA8E}" type="presParOf" srcId="{EC0B22AB-9A52-48DC-8BB7-2612824272C5}" destId="{2E9B3FF1-FDE9-4784-BCA3-5F8058E16AA9}" srcOrd="1" destOrd="0" presId="urn:microsoft.com/office/officeart/2005/8/layout/pList1#2"/>
    <dgm:cxn modelId="{8D49A1F5-AAC0-4F1B-8B1B-DF9CF4F58BAE}" type="presParOf" srcId="{2819843B-E4C8-43D1-854A-83599F19A21E}" destId="{9906FD64-9E19-4438-823D-46EC1D3D371A}" srcOrd="1" destOrd="0" presId="urn:microsoft.com/office/officeart/2005/8/layout/pList1#2"/>
    <dgm:cxn modelId="{5B7074F6-C94F-4A1A-9FC2-28DD304836B7}" type="presParOf" srcId="{2819843B-E4C8-43D1-854A-83599F19A21E}" destId="{DDCCB945-E4BC-4544-BE48-9C2AA65716A5}" srcOrd="2" destOrd="0" presId="urn:microsoft.com/office/officeart/2005/8/layout/pList1#2"/>
    <dgm:cxn modelId="{D0660378-9572-4AA9-8723-CB55299F78C4}" type="presParOf" srcId="{DDCCB945-E4BC-4544-BE48-9C2AA65716A5}" destId="{667A8F3B-4846-488A-A105-08E5D412C53D}" srcOrd="0" destOrd="0" presId="urn:microsoft.com/office/officeart/2005/8/layout/pList1#2"/>
    <dgm:cxn modelId="{6F1A3A51-E5B8-4495-8AC7-DBDF819601FE}" type="presParOf" srcId="{DDCCB945-E4BC-4544-BE48-9C2AA65716A5}" destId="{96362A71-7D91-4AF5-AB90-39E2A065C860}" srcOrd="1" destOrd="0" presId="urn:microsoft.com/office/officeart/2005/8/layout/pList1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DAC5C6B-C190-48F5-AC51-D443D684B99D}">
      <dsp:nvSpPr>
        <dsp:cNvPr id="0" name=""/>
        <dsp:cNvSpPr/>
      </dsp:nvSpPr>
      <dsp:spPr>
        <a:xfrm>
          <a:off x="1287" y="691269"/>
          <a:ext cx="2121440" cy="1852205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730A53-938F-4CCE-B5DE-0B9EAA80CE48}">
      <dsp:nvSpPr>
        <dsp:cNvPr id="0" name=""/>
        <dsp:cNvSpPr/>
      </dsp:nvSpPr>
      <dsp:spPr>
        <a:xfrm>
          <a:off x="260645" y="2553145"/>
          <a:ext cx="1730153" cy="544318"/>
        </a:xfrm>
        <a:prstGeom prst="wedgeRectCallout">
          <a:avLst>
            <a:gd name="adj1" fmla="val 20250"/>
            <a:gd name="adj2" fmla="val -60700"/>
          </a:avLst>
        </a:prstGeom>
        <a:solidFill>
          <a:srgbClr val="92D05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accent4">
                  <a:lumMod val="50000"/>
                </a:schemeClr>
              </a:solidFill>
            </a:rPr>
            <a:t>březen</a:t>
          </a:r>
          <a:endParaRPr lang="cs-CZ" sz="3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60645" y="2553145"/>
        <a:ext cx="1730153" cy="544318"/>
      </dsp:txXfrm>
    </dsp:sp>
    <dsp:sp modelId="{0E81504D-188D-4E32-8C29-DDE792575480}">
      <dsp:nvSpPr>
        <dsp:cNvPr id="0" name=""/>
        <dsp:cNvSpPr/>
      </dsp:nvSpPr>
      <dsp:spPr>
        <a:xfrm>
          <a:off x="2317127" y="665025"/>
          <a:ext cx="1943992" cy="1957181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DA24A7-05FE-4ADC-8FFB-E44828AB8791}">
      <dsp:nvSpPr>
        <dsp:cNvPr id="0" name=""/>
        <dsp:cNvSpPr/>
      </dsp:nvSpPr>
      <dsp:spPr>
        <a:xfrm>
          <a:off x="2461549" y="2560719"/>
          <a:ext cx="1730153" cy="544318"/>
        </a:xfrm>
        <a:prstGeom prst="wedgeRectCallout">
          <a:avLst>
            <a:gd name="adj1" fmla="val 20250"/>
            <a:gd name="adj2" fmla="val -60700"/>
          </a:avLst>
        </a:prstGeom>
        <a:solidFill>
          <a:srgbClr val="92D05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accent4">
                  <a:lumMod val="50000"/>
                </a:schemeClr>
              </a:solidFill>
            </a:rPr>
            <a:t>duben</a:t>
          </a:r>
          <a:endParaRPr lang="cs-CZ" sz="3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61549" y="2560719"/>
        <a:ext cx="1730153" cy="544318"/>
      </dsp:txXfrm>
    </dsp:sp>
    <dsp:sp modelId="{F33CD795-1320-4AFD-BAB3-BAF88E0A6F3D}">
      <dsp:nvSpPr>
        <dsp:cNvPr id="0" name=""/>
        <dsp:cNvSpPr/>
      </dsp:nvSpPr>
      <dsp:spPr>
        <a:xfrm>
          <a:off x="4455519" y="689379"/>
          <a:ext cx="1943992" cy="1859763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A24AB6-D2F8-4166-A1A0-8C126C7396C1}">
      <dsp:nvSpPr>
        <dsp:cNvPr id="0" name=""/>
        <dsp:cNvSpPr/>
      </dsp:nvSpPr>
      <dsp:spPr>
        <a:xfrm>
          <a:off x="4631015" y="2536365"/>
          <a:ext cx="1730153" cy="544318"/>
        </a:xfrm>
        <a:prstGeom prst="wedgeRectCallout">
          <a:avLst>
            <a:gd name="adj1" fmla="val 20250"/>
            <a:gd name="adj2" fmla="val -60700"/>
          </a:avLst>
        </a:prstGeom>
        <a:solidFill>
          <a:srgbClr val="92D05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accent4">
                  <a:lumMod val="50000"/>
                </a:schemeClr>
              </a:solidFill>
            </a:rPr>
            <a:t>květen</a:t>
          </a:r>
          <a:endParaRPr lang="cs-CZ" sz="3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631015" y="2536365"/>
        <a:ext cx="1730153" cy="54431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127472D-BF2F-42A4-9C37-11A3F640EB00}">
      <dsp:nvSpPr>
        <dsp:cNvPr id="0" name=""/>
        <dsp:cNvSpPr/>
      </dsp:nvSpPr>
      <dsp:spPr>
        <a:xfrm>
          <a:off x="2272700" y="1856180"/>
          <a:ext cx="2202129" cy="1359362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7821FE-FF91-48B9-8222-B6E47DD69175}">
      <dsp:nvSpPr>
        <dsp:cNvPr id="0" name=""/>
        <dsp:cNvSpPr/>
      </dsp:nvSpPr>
      <dsp:spPr>
        <a:xfrm>
          <a:off x="3517935" y="28959"/>
          <a:ext cx="2202129" cy="1359362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9C0F01-AC87-4F52-8952-7FB5D38D9ABD}">
      <dsp:nvSpPr>
        <dsp:cNvPr id="0" name=""/>
        <dsp:cNvSpPr/>
      </dsp:nvSpPr>
      <dsp:spPr>
        <a:xfrm>
          <a:off x="851846" y="28959"/>
          <a:ext cx="2202129" cy="1359362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81BF14-E69C-4E3D-A289-D97D8545BF04}">
      <dsp:nvSpPr>
        <dsp:cNvPr id="0" name=""/>
        <dsp:cNvSpPr/>
      </dsp:nvSpPr>
      <dsp:spPr>
        <a:xfrm>
          <a:off x="680735" y="1380371"/>
          <a:ext cx="2197619" cy="2326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0" rIns="76200" bIns="0" numCol="1" spcCol="1270" anchor="b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FF0000"/>
              </a:solidFill>
            </a:rPr>
            <a:t>Taje sníh</a:t>
          </a:r>
          <a:endParaRPr lang="cs-CZ" sz="2000" b="1" kern="1200" dirty="0">
            <a:solidFill>
              <a:srgbClr val="FF0000"/>
            </a:solidFill>
          </a:endParaRPr>
        </a:p>
      </dsp:txBody>
      <dsp:txXfrm>
        <a:off x="680735" y="1380371"/>
        <a:ext cx="2197619" cy="232601"/>
      </dsp:txXfrm>
    </dsp:sp>
    <dsp:sp modelId="{A15AE54D-0DFD-4393-AF68-76553249A5C8}">
      <dsp:nvSpPr>
        <dsp:cNvPr id="0" name=""/>
        <dsp:cNvSpPr/>
      </dsp:nvSpPr>
      <dsp:spPr>
        <a:xfrm>
          <a:off x="680735" y="204483"/>
          <a:ext cx="2201417" cy="1414372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B16480-C6E8-4538-8161-85661DC1894A}">
      <dsp:nvSpPr>
        <dsp:cNvPr id="0" name=""/>
        <dsp:cNvSpPr/>
      </dsp:nvSpPr>
      <dsp:spPr>
        <a:xfrm>
          <a:off x="3346824" y="1380371"/>
          <a:ext cx="2197619" cy="2326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0" rIns="76200" bIns="0" numCol="1" spcCol="1270" anchor="b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FF0000"/>
              </a:solidFill>
            </a:rPr>
            <a:t>Otepluje se</a:t>
          </a:r>
          <a:endParaRPr lang="cs-CZ" sz="2000" b="1" kern="1200" dirty="0">
            <a:solidFill>
              <a:srgbClr val="FF0000"/>
            </a:solidFill>
          </a:endParaRPr>
        </a:p>
      </dsp:txBody>
      <dsp:txXfrm>
        <a:off x="3346824" y="1380371"/>
        <a:ext cx="2197619" cy="232601"/>
      </dsp:txXfrm>
    </dsp:sp>
    <dsp:sp modelId="{A3AF686B-B00F-49D4-9E47-220F661DB426}">
      <dsp:nvSpPr>
        <dsp:cNvPr id="0" name=""/>
        <dsp:cNvSpPr/>
      </dsp:nvSpPr>
      <dsp:spPr>
        <a:xfrm>
          <a:off x="3346824" y="204483"/>
          <a:ext cx="2201417" cy="1414372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1467DE-A98D-4A0F-B33F-D8F33B8D604E}">
      <dsp:nvSpPr>
        <dsp:cNvPr id="0" name=""/>
        <dsp:cNvSpPr/>
      </dsp:nvSpPr>
      <dsp:spPr>
        <a:xfrm>
          <a:off x="1459632" y="3273227"/>
          <a:ext cx="3481535" cy="101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0" rIns="60960" bIns="0" numCol="1" spcCol="1270" anchor="b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rgbClr val="FF0000"/>
              </a:solidFill>
            </a:rPr>
            <a:t>Dny se prodlužují, noci se krátí</a:t>
          </a:r>
          <a:endParaRPr lang="cs-CZ" sz="1600" b="1" kern="1200" dirty="0">
            <a:solidFill>
              <a:srgbClr val="FF0000"/>
            </a:solidFill>
          </a:endParaRPr>
        </a:p>
      </dsp:txBody>
      <dsp:txXfrm>
        <a:off x="1459632" y="3273227"/>
        <a:ext cx="3481535" cy="101333"/>
      </dsp:txXfrm>
    </dsp:sp>
    <dsp:sp modelId="{7662B2A1-EE07-4C02-93D0-8068132481AE}">
      <dsp:nvSpPr>
        <dsp:cNvPr id="0" name=""/>
        <dsp:cNvSpPr/>
      </dsp:nvSpPr>
      <dsp:spPr>
        <a:xfrm>
          <a:off x="2101590" y="2031705"/>
          <a:ext cx="2201417" cy="1414372"/>
        </a:xfrm>
        <a:prstGeom prst="rect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3D36FE1-D7A2-4642-B080-E19ABC8EC115}">
      <dsp:nvSpPr>
        <dsp:cNvPr id="0" name=""/>
        <dsp:cNvSpPr/>
      </dsp:nvSpPr>
      <dsp:spPr>
        <a:xfrm>
          <a:off x="2061" y="123151"/>
          <a:ext cx="3045976" cy="2098677"/>
        </a:xfrm>
        <a:prstGeom prst="round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5BECA-8B11-4C80-BD2C-43778938CF7F}">
      <dsp:nvSpPr>
        <dsp:cNvPr id="0" name=""/>
        <dsp:cNvSpPr/>
      </dsp:nvSpPr>
      <dsp:spPr>
        <a:xfrm>
          <a:off x="2061" y="2221828"/>
          <a:ext cx="3045976" cy="1130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0" numCol="1" spcCol="1270" anchor="t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Mnohá zvířátka rodí mláďata </a:t>
          </a:r>
          <a:endParaRPr lang="cs-CZ" sz="2200" b="1" kern="1200" dirty="0"/>
        </a:p>
      </dsp:txBody>
      <dsp:txXfrm>
        <a:off x="2061" y="2221828"/>
        <a:ext cx="3045976" cy="1130057"/>
      </dsp:txXfrm>
    </dsp:sp>
    <dsp:sp modelId="{7C045F74-6F89-4C8D-906C-805E134778A1}">
      <dsp:nvSpPr>
        <dsp:cNvPr id="0" name=""/>
        <dsp:cNvSpPr/>
      </dsp:nvSpPr>
      <dsp:spPr>
        <a:xfrm>
          <a:off x="3352762" y="123151"/>
          <a:ext cx="3045976" cy="2098677"/>
        </a:xfrm>
        <a:prstGeom prst="round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079BF2-2505-4B6B-B647-49EE4E58F785}">
      <dsp:nvSpPr>
        <dsp:cNvPr id="0" name=""/>
        <dsp:cNvSpPr/>
      </dsp:nvSpPr>
      <dsp:spPr>
        <a:xfrm>
          <a:off x="3352762" y="2221828"/>
          <a:ext cx="3045976" cy="1130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0" numCol="1" spcCol="1270" anchor="t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Včely vylétají </a:t>
          </a:r>
          <a:r>
            <a:rPr lang="cs-CZ" sz="2200" b="1" kern="1200" dirty="0" smtClean="0"/>
            <a:t>                  z </a:t>
          </a:r>
          <a:r>
            <a:rPr lang="cs-CZ" sz="2200" b="1" kern="1200" dirty="0" smtClean="0"/>
            <a:t>úlu, sbírají nektar, opylují květy </a:t>
          </a:r>
          <a:endParaRPr lang="cs-CZ" sz="2200" b="1" kern="1200" dirty="0"/>
        </a:p>
      </dsp:txBody>
      <dsp:txXfrm>
        <a:off x="3352762" y="2221828"/>
        <a:ext cx="3045976" cy="1130057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E0EDA6F-C3DA-482A-BBD7-2F7391D50AD4}">
      <dsp:nvSpPr>
        <dsp:cNvPr id="0" name=""/>
        <dsp:cNvSpPr/>
      </dsp:nvSpPr>
      <dsp:spPr>
        <a:xfrm>
          <a:off x="2061" y="123151"/>
          <a:ext cx="3045976" cy="2098677"/>
        </a:xfrm>
        <a:prstGeom prst="round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9B3FF1-FDE9-4784-BCA3-5F8058E16AA9}">
      <dsp:nvSpPr>
        <dsp:cNvPr id="0" name=""/>
        <dsp:cNvSpPr/>
      </dsp:nvSpPr>
      <dsp:spPr>
        <a:xfrm>
          <a:off x="2061" y="2221828"/>
          <a:ext cx="3045976" cy="1130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Nejen ježci se probouzejí ze zimního spánku</a:t>
          </a:r>
          <a:endParaRPr lang="cs-CZ" sz="1800" b="1" kern="1200" dirty="0"/>
        </a:p>
      </dsp:txBody>
      <dsp:txXfrm>
        <a:off x="2061" y="2221828"/>
        <a:ext cx="3045976" cy="1130057"/>
      </dsp:txXfrm>
    </dsp:sp>
    <dsp:sp modelId="{667A8F3B-4846-488A-A105-08E5D412C53D}">
      <dsp:nvSpPr>
        <dsp:cNvPr id="0" name=""/>
        <dsp:cNvSpPr/>
      </dsp:nvSpPr>
      <dsp:spPr>
        <a:xfrm>
          <a:off x="3352762" y="123151"/>
          <a:ext cx="3045976" cy="2098677"/>
        </a:xfrm>
        <a:prstGeom prst="round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62A71-7D91-4AF5-AB90-39E2A065C860}">
      <dsp:nvSpPr>
        <dsp:cNvPr id="0" name=""/>
        <dsp:cNvSpPr/>
      </dsp:nvSpPr>
      <dsp:spPr>
        <a:xfrm>
          <a:off x="3352762" y="2221828"/>
          <a:ext cx="3045976" cy="1130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Ptáci se vracejí </a:t>
          </a:r>
          <a:r>
            <a:rPr lang="cs-CZ" sz="1800" b="1" kern="1200" dirty="0" smtClean="0"/>
            <a:t>                      z </a:t>
          </a:r>
          <a:r>
            <a:rPr lang="cs-CZ" sz="1800" b="1" kern="1200" dirty="0" smtClean="0"/>
            <a:t>teplých krajů, stavějí si hnízda, vyvádějí mladé</a:t>
          </a:r>
          <a:endParaRPr lang="cs-CZ" sz="1800" b="1" kern="1200" dirty="0"/>
        </a:p>
      </dsp:txBody>
      <dsp:txXfrm>
        <a:off x="3352762" y="2221828"/>
        <a:ext cx="3045976" cy="11300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BendingPictureCaptionList">
  <dgm:title val=""/>
  <dgm:desc val=""/>
  <dgm:catLst>
    <dgm:cat type="picture" pri="9000"/>
    <dgm:cat type="pictureconvert" pri="9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w" fact="1.11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9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if>
          <dgm:else name="Name6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2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else>
        </dgm:choose>
        <dgm:layoutNode name="rect1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wedgeRectCallout1" styleLbl="node1">
          <dgm:varLst>
            <dgm:bulletEnabled val="1"/>
          </dgm:varLst>
          <dgm:alg type="tx"/>
          <dgm:choose name="Name7">
            <dgm:if name="Name8" func="var" arg="dir" op="equ" val="norm">
              <dgm:shape xmlns:r="http://schemas.openxmlformats.org/officeDocument/2006/relationships" type="wedgeRectCallout" r:blip="">
                <dgm:adjLst>
                  <dgm:adj idx="1" val="0.2025"/>
                  <dgm:adj idx="2" val="-0.607"/>
                </dgm:adjLst>
              </dgm:shape>
            </dgm:if>
            <dgm:else name="Name9">
              <dgm:shape xmlns:r="http://schemas.openxmlformats.org/officeDocument/2006/relationships" type="wedgeRectCallout" r:blip="">
                <dgm:adjLst>
                  <dgm:adj idx="1" val="-0.2025"/>
                  <dgm:adj idx="2" val="-0.607"/>
                </dgm:adjLst>
              </dgm:shape>
            </dgm:else>
          </dgm:choos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1#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List1#2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9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PRVOUKA</a:t>
            </a:r>
            <a:r>
              <a:rPr lang="cs-CZ" sz="49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9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Jaro v přírodě</a:t>
            </a:r>
            <a:r>
              <a:rPr lang="cs-CZ" sz="44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44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2680634304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VY_32_INOVACE_41_PRV_13</a:t>
                      </a: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PRVOUKA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Jaro v přírodě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přírodou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na jaře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proměny přírody na jaře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ZŠ/1.-3.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22.2.2013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Jarní měsíce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1262108172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679877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Počasí na jaře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3785916594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558811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4653136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Příroda  na jaře</a:t>
            </a:r>
            <a:endParaRPr lang="cs-CZ" dirty="0"/>
          </a:p>
        </p:txBody>
      </p:sp>
      <p:pic>
        <p:nvPicPr>
          <p:cNvPr id="1026" name="Picture 2" descr="C:\Users\Jana\AppData\Local\Microsoft\Windows\Temporary Internet Files\Content.IE5\Q9YQAQCZ\MC90012286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1395" y="1198704"/>
            <a:ext cx="1275839" cy="127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7ICAMBW3\MP9003996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3539" y="1198704"/>
            <a:ext cx="1315596" cy="1644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7ICAMBW3\MP9004276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2024" y="2733785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20LIALXQ\MP9004220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7047" y="2843600"/>
            <a:ext cx="1649308" cy="1647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Jana\AppData\Local\Microsoft\Windows\Temporary Internet Files\Content.IE5\7ICAMBW3\MC90043801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3395" y="3140968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89728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Picture 9" descr="C:\Users\Jana\AppData\Local\Microsoft\Windows\Temporary Internet Files\Content.IE5\D8D3GBN2\MC9000882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3236" y="1108355"/>
            <a:ext cx="1150868" cy="1460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41859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Zvířata na jaře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2006897975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375984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Zvířata na jaře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1687150415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896812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Které z těchto činností nepatří k jaru? Škrtni je.</a:t>
            </a:r>
            <a:endParaRPr lang="cs-CZ" sz="3600" dirty="0"/>
          </a:p>
        </p:txBody>
      </p:sp>
      <p:sp>
        <p:nvSpPr>
          <p:cNvPr id="4" name="AutoShape 5" descr="data:image/jpeg;base64,/9j/4AAQSkZJRgABAQAAAQABAAD/2wCEAAkGBhMSERUUExQVFRUVGBgWGBYYFhcYFxkXFRYXGBcYGRUXHSYeFxojGRcVIC8gIycpLCwsGB4xNTAqNScsLCkBCQoKDgwOGg8PGiwkHyQsLCwsLCwsLCwsLCwsLCwsLCwsLCwsLCwsLCwsLCwsLCwsLCwsLCwsLCwpLCwsLCwsKf/AABEIALgBEgMBIgACEQEDEQH/xAAcAAACAwEBAQEAAAAAAAAAAAADBAACBQYBBwj/xABBEAABAgQEBAUBBgUDAwMFAAABAhEAAyExBBJBUQUiYXEGE4GRoTIUQrHB0fAHUmKS4RUj8XKCohZDsiRTwtLi/8QAGQEAAwEBAQAAAAAAAAAAAAAAAAECAwQF/8QAIxEAAgICAgMBAQEBAQAAAAAAAAECERIhAzETQVEiYYHwcf/aAAwDAQACEQMRAD8A+oxGi0egR2nnWVj0CLhMWCYLEDCY9CIJliwRBYAske5IK0SFY6B5I8VLMGj14LHoAiTBVy2FGfaLPFFTAD1idlaM6fh55Ow6GL4TzAeYEw5NxKUhyYGjGBVRD2FoN3ipUIzsbjy7AwnMnr1eCh1ZtiaImcbxwp8ahj5aCrqS1ixDXBGxaE1cbxk4kSxlD3SDbvp7xOSRXjbPohxYFMw7PWBLxo2+Y4PASJsqcFTVEuwu9VOCSbuza2EdDmJ1hRmmU+OuzYTi0mBTZ43jOC4hnNDyEoDhmxXPConRDPaJs0oJiJrCkKkExF4qBefDTFQQyYskNrATPihnGCx0OieRaKGbrCJmRQzDDJo0Tig3WBrxIIZ4QiARVk0NAIpUkxZyHYCB4ZIesa8qUCLRRLMvKqJGv9nPSJAKzWCIsERcJiwETZnQPLEJAuQILlgGJwgUIVjoulQNiDEWDpGBipZlmhI9f0gH+rzB98xVBRrYjGrToICnjrXSPSM1XF1m5B9IXViH0EOiqOiRxuWbuIYlcQlqsfeOSzxdM0wqHijsXEAnyibRziMUoWJgyeIL3MIWI2cMRVTQscTloKCF52IUo3gBSd4Y0jSRjabxWdxIapBjI+1MQ/X4LQWYsG2kIqjMwOASZ05QSlwsGodNQbj2rcfEdBJUCGZiLp2/UbERmcKQ0+YP5kpV7U/ONVUjuGsRcemo6RySVM6U7Mzi8r/bUprMfQlj+UFwuJzISrcA+uvzDKAFgoUzqTbRqhxvcHo4jLwE4pBSoVSW9qflBxsJo0PNipXAVThFDPEbEByraPQWgH2kCK/aYAGHjxREB+0RPPgAsTFiRAFTYp50MBgiLTZLB4CiZ0hzzXhWAkx2i4UIMqKeQIpMlo8lTg8bGDUhX0hjCuFwqmfJSGJU8gjl+GirM2MZT/V8RInnHr/aYkFk0bgTEJi+WIJI2iLFQsrGJH+aQpP42E2S/rGorCpNwIAeFo0AeGmgo+eeNOOrKbFIYqCwbKSUskjVwT+xHJ8O8RT8oSkpVlBLKoQkMBb9lo6bxfxWVORNSZak+SpJDVCqlJdLP9QKexuLRwU6dU5MyUgg5lcqknKl+YlyaEhOuUs5EROe7RvxxTVHfcJxExcsKmABR0GgprrV40EIeM3BTn8uSpQROKRk5gc7BISLXU5LMKCNXCIUrzCgBeReUhKg6WFzXcKHpGqmjNot5REWQYaXhlBIJLA6G/tCq4dgg4mCBLmDeFZizCc7FtpAOjSXPAjPVjDUC7uNrv8AvvC03GFvY/l++8KzcRmGZ2I+dGIgHRTFY1WcBIb6jUWYBxVnDiheHZePoGtle/5+scticUozzqEXASWYjUnegalAfV3D8TDMs9h+FvziE9mjWjpOF4z/AOoT3KD2U7fIHvHWZaR8vweJJmoUCQWIPcZSk+4T7iPpeFxQmSwsah+x1HvGU+ykK+QCPVwRcEag7372jFx68sxT3UxBFiRdhcaONH1pHRyiACSwAcna5jl/EWJTiGSh05VBQWKLcbbD8Yyin2i7XTFjiHiqsVC4lqYCp679YmQ7R2pHNYUYsx6cWYGJRi4kQ6QWywxZi320xBhIInBgwtD2C+2mCS8ZDCOGdDDOH4Ql2KVRLaAHKxLwymfGzI8NoYNT0r8w9I8PoFw/dozbQ8jnAt9DDmEwuc/S/wAR0svApFgPaCpkNBkJuxCTKUAA0F8sw35cTy4MiKFfLjyG/LiQWBMBiRMlpWLEdW2o8MxznCPFUgoCQsk8xAoSUhX1UPWHxx6X/V7RNMbGsTj0o0Uo7JBPzaOF474onqnIlA+WlSiUkEpmnIU5kkJCqgkhmrfv2Y4zLOpHoY5vxHLM0JSVSytLlCwwSSoZaglgS+UuKvQaQMEc9x6TLYTcpCVnLMWk5ySWUUqAIynyy4DEkEOI4bFYhCZk6WhdEICQHdwVqcFgHUAopdqvo7DrvEnDJK8OuYlZlHNkU5B5paQQhnDkZXAJpU2rHz/D4mZLxM5ZUgTTmSHD1UxOUEEJUxf06xEjaCG8QvKAUzQsqBGVjmSyrVsO3UWIfpPC+NnI8zMsJStpqg9cyCXJKRQFzuC4jkeHqSZmaaCsVUQg8xYVdTHLWrtWsdpi56FS5SEvLSpJUopAUqYs5VKcguRzLPZrAERPHG3ZU+qNXD8bUpPPlCwA4Cqhy1Ulmc0GsOJxjpBBcEAvu4vHMSkpAGQLclLvUOwKnJAfSnQVeNTClgBmcDM9P6iaAVt6R1R/pi9dGgZ+8LzlpN/37RJksbmB5BvGlEWJzEsKGnWtuxB94z14nJmzJzPYg5U0DcxUQxtStgz1bYm4aEMXgQQygki4BSVB92e/5wmi0zmJuIzTTlMoBWRSm52ykhRKlBIomp0LARpScapio5FoS9QrKBWhUk613hXifB/LmyFBgFKCF9cxSatqN/6XrE8USRLEoqch1DMGzZgAUubkUJq9erCMurNdOgsjFKEzzVpWkEMjMzaMosaWFDZusfQPDuPDMbLTmTtmTRSR+9I+e4DGhaUoA6cz60BIu97x1HCFqP8AtIRQHMCHZJHwH2pbesTLq0P3TNLjGPzqEtJ5BdtSPyBhFKsob5hZSmLPXpFg5jSEUkZSkFKiY8BMREtR0g/2FbWi7JBJi4EFRgl7QROHW9oVgVSgnSCIlEG0GlSV7Q/L4XNNWiHIqhaQpZLBJPpGrKxEyWmqKmzl/gRWXwmeLJfsoR0XDJa8vOnKbN+bxEpIKEcHxGaSM0otqQD+BjXUKWguWPcsZuVhQJKRFgIvliZYVhRSI0WyxGgsKKtHkXaJBYUfC+CSESZ6RNmZFOxVTywCaELzEFNj69xH0nCcEztlmpcjMzaHW8fG8VxBQJJQcpZgtJSnNmGajB2rSlGOkdDwXxRiCtMtUwLlkBcxQUSWLqyOpwFEBKaCgo9YS5XHRq+LLZ9UkcDWm6kn0V+EKYvCKCuWSFGnNkag6pI633h7wxxpM+U4AGUszi1W1Jtru+0a6lQeV+zNwPk/iHh+I885ZKyqYEpBChygrFGUoMygFEvVjYAxwXFeC8+IZZBRipcgS0pPmFSZZzKQol6EKf0JYR9f8RcTlYbNOmsHOY5CWQplS0qBQyyo5kg/kzxwngCfJw483yJk2bPUtIWySpErOwZy4fKrMdX2FXk36LiqOZ/00EZ5JSC2WahX+2ZSuYKCs1qg1qOZIJvHReHOFEyhiCVGXKKSUpzOxl86isNXJm5ahIvDvH8Qg4oTBKSrzkkKlrfK6fqKSW/mUb3jNTxhUmQvBpmDKuajLQ/RNKFKAD8wBBGXYkaiJdplr9I7jg3AErBJlVAGeW7KSSSTmqOYBhZizhwXjUPBsOpQSE5QK5s+gcB36AlzSkcifEXNMUlSzMIAzrMtKl5SXBCk8oZSglSaigtQPSeJrmy0y1yjMSQSVVDKJBBSSSopIcgjKeZmNSKuZm0jem+H5BALqTlXV35kgCj6d/SCI8MomAmWUlIKk2VRSCyqm9QYHhuJLLgy1GgATUJ+Bm2oT+MbUnjpLAyyPX8mgvkQqiZCvBD/AHvgkfjAJvgZqhQ/tJ9QI3sdx9KGCbkE10/dfaKcN42J2ZJFUh6UcGkS+aS9lePVnzD+I3BlYfDy5iSVDzQl8rAHIog1Ls42hrwrwX/VD9qmS0SpaOSXLS6hmBBXMct2BGx7w54/4wqZnw4SFIQxUCAOahDqdkpFHtqI5rw9xTEJR5KFkS1UZPKhh91Kgyj1NKWtCfI6ybNocbksUjpsd4WwrqSiWZ6kVIRTKQdZgqkWcP1pFJstbZVFUtIOTIgAJDszl3III2LnW8dT4exyJklKUAIMsZSnKEgKsSK1Bu+rx5i+GqJJExNdAAD/AHPsW7Q4zvbM5RcdHOjgjinmfB00ZtIL/oqhcLHcROE4xU+cEZ5hQEZlcw+pwAHsdfaN7EfZ5SXW/qov8Roua+iZcTi6Zhp4QrZXsYMnALGivmN3CrksFBCx7/rFZ3iKWiYmXlOZX01NfbsfaDyv0hYIyUcKWfuLPoYalcFm/wAhHtGr/rCtm9/zif60vpCzmLFA8PwWYNPn9I2cPh1AVPxHKeIvHgwiApZBKiyUhnO5tQCleojN8QfxCmSkug8pAKZhAKS9aAEaEdjEO32UfRQI8VNSKkhu8fK+E/xTE50zXQQn6gokEgVcfdfSphDjfjk5ZqZa8swFOX+0HXeFWrsKPos7xzhkYn7OTX+d0lL7ULgjq3rGmrjcr+Z/Qx+Z/wDVpgmZnIUp3JrmJNS/pGzjv4l4lSk5cssJAzMM2dW5eyf6R7wKvY3F+j72rj8vRz6QnivFctAdRCQaAkgfjHzH/wBWHEyQpKFJKVBwHKSaGhu1be8cV4l8TmeoKocoy61/quQD1DRbUUJJs+1Yz+J+FlgKMxwTlpWuUq2tRu5aF8F/FOROnGUjYEKP0kM+pd309Y+BT8eZiQ4YJdg1szPUekUkzavYi276Qv8ACsT9Fq/iDJBbMKf0mJHwqX4kUkBNaBrnSkSHorA3/EPFjiEKKkpKw2UjzHDbOWFz7wbgXEkyR9CVFgBnUolmBNDo+nSFFBI39jFwgMD+scnmkGujp5XjZaQyUoA6KUB2j3/16rVCf7lH8jHNFCWfWFV3oP8AyaBc0/onGPw6DjfjTzsPMkmUB5iCAxJYkXAAuDA/DXjESMPKl5SChAlvmI3Ur7puSYwkqOoP94P70gglpNy3rA+aQ1XVGovxolM8EpdCQSA9A+UZfpvR/wBIS8RcYkz1y5qUZciCBlOoSrJoGAURSKDCh2f8Ihw41P77QvOxqkdJwPxpKlpAyVCWNUubBycjmwuY21eP5ag5lr7+YAfxDxwCZHX4iZf6viJfK/Q/yzuT42kC6FjWq0/max8+/iF/ELz8krCmZLSg5lrCykqVonkNUi7vftVbjmNMqUVBbqPKmguf0Dn0EcjwrAmfPlygazFAE7AnmPoHMdnA5NZS6IaXo6zw7xvEzypWI8yehgkKWTlG4fegtWpMdf4b46nDqWqXLzKICSPMV5aGb7pD5iydrdY5Txl4nTIAwuFZOQZVKH3W+4k/zbnfq8ZPhNyZwfVJ7vmvE8kdPkNVyPHD0dd4hxq5615iQk8xAYJdQY5vloWlcTRKWgEshmB0ChZ/h/8AqHWMLiHEuYpBcJ/GAYGesqBNQTyvbMNhuxJG8ZtWtmvG3dI+mcD8Vrly18spQ8xRBUVA5QwFgdvkxncc/iROVyy8qMtwj7+4dQcekcbip8yXLTmUXBZX/cSHHShI9Irg+GLmMpVEmw1L/hSsJflbZMqu6Po3hHxSiUgtKJMw5i8wBQFgk0sGPvGhxvxWhct1yCW2mJJbsQI+fmQWFQw6szDfZooEKFXDBw+b32jLMlzT9Hb+GuKpwstnKkq5uZQcGpoSahm0oxgfE+LJxE6XMSvKmWFUSsczhqtQX9fx4teB3Sk93aCDDkfdA9at3aH5WTkr6PoZ8YLbKAhStzM/RMZ2I43iyhpapSS75ioq+8DYp7j1jjMxFQlj1zD0tuILJmKrVrfedgfSDyyBYfBrjXC8RiJnmTJyOgzKKUg6JBFBWBSeBTFS1IK5Zf6VOp07tRmI0gKpkzRXdyTT9/nFUTVWcv0zN72g8sx3H4FT4SWkuJyRTYvauusCX4RmFRUZySTskxcKIue1+8BM4VLqF9Dpe99Ilckx5R+BT4UJU6lBVFDapsb6VhVXgwj/AN2/QU7Vi6ZpUaFXsR3r6RYE6uPY1FG7/rFZzDKHw0MHg/Jw65CWdd1kknagszOPWMqV4SS5HmO4ZmFH/CCJX+tvwa8H+0KFlN2gfLMLh8AJ8HAff+NhFl+DEXEwuO2pfa1YisaqxUpW1bu7A0/dYn2lQ0JtWu3+Iecvo84fAX/pNH/3T7//AMxIv9qfRfsIkGUg8i+Hi8Yx6b6WGpbrFPOepLaA3qKPZtdfSEJAXQGzEWArUsRbU+8HQgkZQOUuwryktYv6dmiao57H5eIDUI92Oz9I8UHFVNXRVBe9G01+YFJwZB+XFzWwG9WvWLJkghmtT50fWl4nQwf+mJVUqJ/6nfqbUF694ocKAcpWSNBtR6NpW7teCzEej9Xav6E+8KElT5M9A9CSHGr3F/20NNsQ1h+WhJdVnF+VyK6u0GGIewLl6N13B7vC0pyhmUK/VYF3JFGFiKdIp5MxKmSqgq1t4QWPpVzAUckj1LH0Nu3WAkJKuZTdDQg2uf13hREpVE//ABH/AOzgl/RzBkSCz9Az77VH6QaQ0zP4/gPMAyE5goJSAOVRWS2lD1NPxhPhUmZhxiZ4BQuShEsPQpXOKUkjqEZ+xIMbOPQry1FJ+llJ3CkEKv1pGr4nw6TgZq0g/wC8qXMJa9ZaR1sn3Jjt4JXGv6C7OAxPCly5QWtIIWMwL1AdnIBetGelQYe8K4nKZj6gHuz7DZ4tw9XmSJoLlbEJc6MzV9Rf/BuC4IynzKSSpIIYuwykkVubBg97wpy/MovsH9QRXCs68qfpuo6uX5fwjXw3Dcgli6RQ93SUn3HzDEhASkkhiS7MxcsAPwENyElKW+o/nGDkzpivzYvi8CFoUDYD/wCKnHxCalDLRyLnmYvlNLa/pe8actJGYF2JOnS3tGQrCCoT9Q2NKUsdWd3e/rEMnmu9FvtT0YMQNWew1vR7QdMwsDmCSTdrjo5FWLxmKlLWzg/eIS/010HuYrNwSgeQKKjzEEkuoEE3a5Nq61hUjn2afmLSfrQCwPd2Nx3/AHVvZWJKiKAjdm/f/MZQE2uYsVO6QouGaigKEHar1hiSDVyAQCnKKXP9NyQ999YGkAziJqwOUOat++laxVE1QcHKC99/1LB6x5hs40bNcu5H6A/t49TOSC7iu4ctUHrd69ImxllKXVw7MfzcN6RSXmbme27bVG9NTvB14o02PQ0O1LVgc0mvMQX6UcUpXUD5hWJlpKyaZb6lx9W3RgIuS1SAerk99/btCgUsEjM4sKVeln2iuHxBq70D5tKNcaWJboIdAn6DKxKKlQYEb3O/6RM6CAQCSM2pBNAzv26teE5ISXJGamU6jmYUfoq7UpBJkpNAl9Gs5Acty/UatXYVigTD+aMiFEqALksWFBp8egECnYuXYhQAttmIABKXLjlEAnynJKwHq2l6uA9D8VoIUmYNWYuFEgtWlrgt6dbRSoMmbOHxCKOQAoU0DGpqdAK0u5EDTiUKJZhqGpapI0dgKXreFpGFqSpQqQyjUpIJVQVLX01I1ihSFAPcBhU8rkqduqibbwaCzQGFlGuZnqzzKPHsSXw1ZAIlzWYWJA9A1okGQ7/hVWLFqa16pDn9I8PEBSg7BiOjHXSBGWkVllRQP5gL1pShFR80gy8Gkc5YlblhSo1pQVItqIz0LZWZiHrdx0be1t/aPEFRACQpjSqtXvagt7RcSahCACTamrWr2f2gaMWNfSoG9G9K+sIAmHQXci9KkX7G3e1a6R5MlpSAkBn1D3Ll30p2HvC2JxhcC9iL8t26E2ePFTuV6vpalKHqGJ+Kw6E9BcNiQoql/wDcXe4eoVoqp6W2EGE0JoHL07FmetnoYx1IysQXKnzU7Mxufvae8MylqUlTNQJLu9CoOAb92/xFOCC9GiuflzKoTZjlFncjV4pLmCYkVHK4JAa51JPb57xkl1rCcrg3Yh2FSUqLMC37tEwZKRmKCAql6g8pPUe1SIeGgs0JmNSUkNWzVYgp1Znu3p2foMdMycMkiaAlS1BIDjMEhSpj0ozFHv6Ri8G4bNxBAlgrCUpdTUSl3S9eV+nWlIPx4DzPJKioSCEJozmiphvcqDeg6xcfyrAycwUSggP9Lm4IzEAMWAqafsnSCkAAh3NSAq4ym9tR0LG5iKkZnJvTuaECulhFZcw9TWv6v6xF2Kx6VMTMCcywMrUsSQL16kw8uehIdSwG6jMW/YhLh/CkTkkqRc61bttb5EWPhcJU8tZTcs+ySR8gUjfx2kdMJ62PySqY+WzivRhTqYy+IYUpWchGYnu5d9LdhGvwvBEGqiQecsWBzAEO3SEuMyRLmKSgmvw4didre8ZTi4ofM03roTEsJIALgH6g7WfUOQSDfa0Lqx5ommYEnM2rn4uGtBE4pWUpL56EUukO3MbuTtrePfLCiSzO+hLprrp+TRn/AOmG+i+CxgUouHDC5zVsQ/y3Xu7omJqS1XDsR+IuIy1pAANyWrV7Gx0q9Hq0Hmopy7hxsSKdQOu5iGkxWawWCGZj06bfvaEcRJcOlhcW0LBoTmOlXK7uTvQu4va/vBpfEg137aVu+sTi10OweISWI1BGlGY1jxIIHMQGdhmALs4IFX0pDaJ4NAaAaVHr7aQHGAKAsS/Taoe4qPjrFphSYmQaVcl6b6aa/MeeWpwVKAAcs17WZveGpMkPUithS+7v+zA8bhgQFUJBsTdKiPwir2KiYaUAACoEOH2cVSSLOPyEMrwicgZj/MN7f5+IFgJYCKh6NWpDvqdnj2ZilEZktTQ9DT1tfrCfY0FQkl8wG3o9P1iKlFmJ2tSzj8DGZNxS0uHYBy7to96dPYxc8VYXqPxP4QYsVofmYZZrqAeorah+707Qn/tpmOSQoXaqb11r2/CFVcXKWZTEa7sT/j92vOxiFpdSVqUxqhgWe7AVqLvGiiwVMaMwCma1LHSJGUEJ/nmf2pjyH439FseKjUVDOUqfo7F4p9rZQodXb90DQSUliUKotNGZyoqsGB+ekM4uakpFCkoDKCwkZibval2FbRNCSb2eYmZUMkhbEtmcOSAA1AOhrApOJRmqxCSM3KATXdiB6j8YE/MWUzu4AdnoLUF31hTFzFMFKUSBysBykGzg3rv+UEVekFmgkZHAASCTzOXUCSwuNwdIpKngliHToAWOmtRQtTVoF9oMwkruEpDl2YDlboIvLCHYCpDEtSob1reARWWkJCgpINGSrmZJSxdwXfSukMOlKX8sKIUcys2WgZk9a/nC8uYcuXVTW5qg5e4BNKR5ICgFJzAUZLFiCC3pY+0AxgYQTAFJCQGcsA3KQPpJ1f2DxbEjKEmhDJVS4KqZPRvSF1Txq6iWcuCXBALEa/qIGtQcV0AzDm0FKnVoK+h6Ox8IY0ycNiJyQ6nITsShGaraAq/8escrip6lJGZsxUXJLLJNSWNhU16x1fhack4YoIIAUs1fmTMo9exT7RxnEF7JB0DVZu9fQRd3RpJJRQEYgjV6B6/smDmexopwTQepavtWlfnMBIcqFK3u+nzAZ2KqQbg19O+t/cxahZkkfSeCJBlgg70YMX9iDDGPRTbrGT4RxZVh0qUdVaCoe/u8KeNON5EBCTzLcdgBX8QI2a6RtHSN7hWLSoKy/SCAlWigA1OlGjF8W4ry5wA+8hKvZx+CYU8K8cBQUkAFLClARvHvjJK53kZEkkFaSQwFcpSCTQWVESinphLaASMegsSEmjBw4dW9qj84LKmE8qQcz8pBYhgSpPq3uNYx5+GUhIcEuNhcEsknVmFekFRPLUZwRme71LpD07a7xzuPwzUmNU0qDzEO9Rd9LN8QxJWxIDNS9GPepZmLNpCBWooIZNbmoYu4JGhZz6+5sPMygFQYUuLKCXHpQ2iXEVjWExavM5AX0IcqYmxANgwNtIXmJSskhNdy9VKLkkl2JD2p0hIYrmBJAUXAIqwo4fWjXh5U1wU7kcpcDqwsD3gpoMgasJM9jVjVmrq9q7QTFzFEBS3AZKXDODUZSztQAsYIqYsACrpVl9CW16V9ILhUhYqGIYsRUFyLEU+YVjWxaQfpaqVNo5oS+n83wYZUpiUmopla/wB4E9qO8QLAAoAQTzWYggWJ1/d4JiMSlQDljViPb8TCfY0hReJUksHLtWnUdoQxOKyuCp2UQa0dJYkUqf8AEbCJXOCCWBDpelVByB2JgUrBpJyLfKo1dSR91yyla2Ht1iotWDizIRigpn2BoatrSPZ2Uihtq1fU7MmCo8PlJNlByDQg9LPpTuBFcVgcmUMS7jXdQHxpf8tLjeiaASsOFNytW9DQaUbrbeHpWDGa5SkgpYCpDPpTr3jyQjKkA0NQ4JFiPY1h2YwTzaULOW0d7d/mE5FqkESEgAMktqQXPU8t4kL55ZrmFf3vEjOy8kAwB8sKUhS85fLVgxLXvWvoIti1lQZySWbMtSsoDkB9QHIi2NSUTJaimUMgZSUqJSsgHKTlNeoOorEmzfOU6s2ZSQVNkALFhcbAdYt/TJqtWJz8KWOUFRFkuatcFvcb1G0VwSjziqqOkAi5KSxf+WrjqY0cFh1LmBAAKmcEKASyXvVhQAxXFzGJTRLFT/8AU7PTt6wW+iRKbPAllCQyyoZvvmlKVYCsBRjxlL8z0Ogc7uH3oW7wxOlJUlIQkqcncGz0Ipa0Vn4RDhYdmJY6MfpU9iDl9wdYaoAilpUULRcAApDXpUvq7aRXGpIUK1IIewcVBO+p7jeBpw3OkEUUCc271t7e0aCsG5C1AZWAymoAZi/V8vvBaTCgEsJUSUsQAVEFQS5RU3oeg/QRXylK+kMCK0FgSB7VD6vWGFYYywGJSyQ4DkuOcgf3AV/mI7UxKikpJPNkKaMxdyk7VI2/GFd9FUPeHeKBK8i3ADBNDqSDTvodIVn4RGckZlfeCQ2VgWYJ099YFgcQlSyolzLClB9AEkJ+W9+kM4dVSvMGYuRVw12FNHMS209D9UIYbCLbMoHKQ7EFgGpf0gacGgzCJhZGbmb2ca/U3YPG7h1uCh6FmLUAyvr1hWdhUuou7hN2+6x9HASW7bwLk2wr4W4RixLkoSPqdTXDhRoWIrGTxjAmbiCcwYhIDvQtVNNXBPV4cXyVDqqnK+py1PyO7HaHUYXnDkhgHq9b03o1do0fNXRW6oT4dgESbhRoCai7VFLM/wAiH8Th/MZybpDPcBTg0pYa7HeIA4WTQtvZhSh1sfeKKuWOlC4DhywDm9NOsY+R/QehWfw7nSlqlyd6ZywNgKfEZ+KwrknOgslIUGIFHbXt2eNlOLKUsqpFHeuVXK53+77wLCYVBVzJJd3HZIuTsDRmvDUmtszE8MlCgpIYFnCmbMEkP61V8w6nCJWMgSw0B7ks/QsK7wLCYIJCy7qY5UM1RSqtAa1iypZChW6kij0u57a/8CG38Y0LYvhmUsAU1c1BFdWULaV+ImVSAAoJIUxro4d2uNuVnyxslIIc0Ja96gRWfh6BQo3wzgfmPWF5PTLrYqhlsXIINQTu9t7A+rwTCKYncvXQ1FOlSDC+Iw45SRU5QMrirCpPcGBZiAkl/qIOlw4f2Pd4TVkmhMw70DWNzqDS3Q/EB8gAACv3XNNC7PS7d67CBz8WzO7WcO5JG3teF5vEgKF62Onxr0gjFicgqZqhU1qfUPQf5gxxyCsGrBTHerke/wCUKzJrAHfme9DalR6wRGGSoMXAUKgO+4INwQQN+9YbXsHKw8vEqUtkJUpX1MlJJLOSWHSFv9Qf6mfavf07QdCDKBUFOpJOVQPQF6an8YzpzBRr9XNbVzmr3EOKTJDy56MyVHME1JANNKN0r+cXmzHJUmhKnLAV276QoiYKpUC9A7d2cBq6OPWAArSyQqhqk6NVnpWrxeAGonGJb6VehLRICJU0UZESJpC2U4lhjJUCg+YlgoOgpIJucjlwN4DjcZMVLQogJsHCQGYAgHcUBfvDaZC1JcEO4+qnu1zBMTgT5YJcIUFVZkkv1O4NxFpl23dAeHzEBQVOUvKEgskMSxDJcfSCHeD45SWKQAk8xGY5jsBmuBT8zBcQuUpSEolploSKNUlt1G5feA4rDpKjkKnALOz5rn0Lkf8AEQ2rKelQi0xjzUIFi7HQnajw7LmgIYl3zEkvcs/Zx16wH7AVClrlJZ2ar/jFMSQxfUp3sxftQPCtPolDk1JShNLZkvtYhjoL+8XlTyUJSQ+bU0+hg3WhWPTrC8maKioSoMCxLEUD9Qa9u8XXJIAeoSU0tROvVztE19GtsPPU6lUJzczixCgLEUNA1IvL5kkFhlqCQ/KVPalv/wAlQstDgtX7rPZs6R+KOvxFcJIUkJCjRyPRw3pCqgaF8LgSnzKUKcgs9SKE2tc9IJMlhJVlPMlJZtcrVL0Dj4Bh9IYuxYOabuA/ufiJLw6aFnNuhBDOd6PfrvDz9sK0ZeE4gxIJagJIq46fveHw5SHqVElLXYB2/EekLSsCoE8zByw6vZ7+xrDScMvywkM4NT/SWcA6Mcv93eCTV2gSGpswCmVmAelDRy40/wCGhfESipUtQcvyFno/55SK94tMQolwAWKWsA4e40d29fSHZScrv1UO4Cozboq7MqchQXyVU4o2pALCtiAodxChmklsrVApcdezB/eNyfh2CSlsxc0I3YE+/sDGfKmBHlkXW4Uk6cxFKdSe0aRZAPCYjM5PKdAa1BSUg01b1hpE6rAvdJsalq9qD3hObPUMqVpDqoQGcVZLPfX2h2QgEEtlzkctiAigDtckPA0K2VGJSGDhikAuKgG4c63gCkl86ASlVBV2AUwL7sddusaPlpUlQy5Qq7pBsKMohxSjCl4BhsJkCQS2UuxD0KSFA+oFOsTaQ6FHVUkE5FMQ45nGtSAHADw2jFKWWYZS/YEVj08NBQsvRTHswIIOpAcEdoDhAcpqXZqNRQ+kjQhifZoG0wf8JLmqSphmOZ76dH2ePZIC8xcJLhVbg5Sa03f3itSR/KXIo9RVKt20rsIrLTyEKqRUUs9WvUWFhbrAKyYnh2XKywUPVgHqBtci9YXPCgCXWlKjbMCUufusK1YV/wCINOxCbUCSzEUIDfk49oMhIa5J7UNLNq1+8WpNDTQliXBSVAAEAJZibCjCqa1bqd4PhcNMLqDcr0KgnWmUGqj2vWDeclUtalBIKDZmLG9jUmvtCErH1KmvQMqjPVg3QXirvpA6vXRoYnEFYAGUsNEpSW1sBmZgXNYUVJBcLCRkUVCmhNQWfpA5eKDM+rgihA6tDSZ6cpH1K+kKNil3Fd2f2baFtE9ngljLy2dLElmFXrsxEV4ph5SVhKVoUAMyVJH0kmoINxQVHxA1TbpTpQBy9NjHmHxI8spyILqBBI5w98qrgOBS1TDSrY9FwoD/ANw/H6RIylYtT3UPQ/rEisBf6O/awkAEHKl9SC5HKQR3jRTxlc1AlsSlgeahLHewPVokSBxVWbwXaM9ZSlsqnSTaoKehF01o8XQshCS1anuAR+p+YkSCSojsfQcwZQagNRqTr7mBTJwTzJSFMoOCHvmfsXMSJHPEkCvEpIBZkKe1cpJF/YW6w0ihDByzHUENTvrEiRriK62NLwgUoBN1EFqNdQPcM3tHuJUkks17bM1fw+I8iRlWysmwSV8iyXoEp6MVO4P/AG/hFZqzm1GWltAAG1iRIa7r/vQPo8kzVZ96115Rr+HzBpeLctYlx8O7n/pFTtEiQNIV6soqc31UzEkFwLs1O7wfCAhYepYvXZ/zrEiQpKo2CPF4f/yJAFKVe+9RTpGdhpbl1IADKBDkkBKk0BJuXvEiQoydDZbETRnzE1LKJAs4FngczEAIdqWfV79tR7xIka10SMJxYzFxVNDW4I+f8QWZPGdQd2ZqEGgY10u9YkSJxQRLysSlJCR9NQ3fbf8ASCz5UtKR5as5ZlPysAC566+oiRITpGkZrujKxGKORIIylLhJdnao6GjRMBj5iEkKlAhaXdSQwSKUU3I19IkSNFqv6Zp1sWKkqqnKdaPoSCPf8jA1rUpXW7O1+3WJEjSqtEtbKLWULLAKykpbqKPS+txF5PFkAulIKTRSOg73iRIqMVJbALiVYZKQpCiFKqBpU2L+2kO4XDI+zrIUcylbuzaN2eJEiZRpJlGWpVAFKF7g2NKU0v7iCTZiEqdJdKnG7Ej9W9okSKaEjwSx/N+MSJEjOhH/2Q=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7" descr="data:image/jpeg;base64,/9j/4AAQSkZJRgABAQAAAQABAAD/2wCEAAkGBhMSERUUExQVFRUVGBgWGBYYFhcYFxkXFRYXGBcYGRUXHSYeFxojGRcVIC8gIycpLCwsGB4xNTAqNScsLCkBCQoKDgwOGg8PGiwkHyQsLCwsLCwsLCwsLCwsLCwsLCwsLCwsLCwsLCwsLCwsLCwsLCwsLCwsLCwpLCwsLCwsKf/AABEIALgBEgMBIgACEQEDEQH/xAAcAAACAwEBAQEAAAAAAAAAAAADBAACBQYBBwj/xABBEAABAgQEBAUBBgUDAwMFAAABAhEAAyExBBJBUQUiYXEGE4GRoTIUQrHB0fAHUmKS4RUj8XKCohZDsiRTwtLi/8QAGQEAAwEBAQAAAAAAAAAAAAAAAAECAwQF/8QAIxEAAgICAgMBAQEBAQAAAAAAAAECERIhAzETQVEiYYHwcf/aAAwDAQACEQMRAD8A+oxGi0egR2nnWVj0CLhMWCYLEDCY9CIJliwRBYAske5IK0SFY6B5I8VLMGj14LHoAiTBVy2FGfaLPFFTAD1idlaM6fh55Ow6GL4TzAeYEw5NxKUhyYGjGBVRD2FoN3ipUIzsbjy7AwnMnr1eCh1ZtiaImcbxwp8ahj5aCrqS1ixDXBGxaE1cbxk4kSxlD3SDbvp7xOSRXjbPohxYFMw7PWBLxo2+Y4PASJsqcFTVEuwu9VOCSbuza2EdDmJ1hRmmU+OuzYTi0mBTZ43jOC4hnNDyEoDhmxXPConRDPaJs0oJiJrCkKkExF4qBefDTFQQyYskNrATPihnGCx0OieRaKGbrCJmRQzDDJo0Tig3WBrxIIZ4QiARVk0NAIpUkxZyHYCB4ZIesa8qUCLRRLMvKqJGv9nPSJAKzWCIsERcJiwETZnQPLEJAuQILlgGJwgUIVjoulQNiDEWDpGBipZlmhI9f0gH+rzB98xVBRrYjGrToICnjrXSPSM1XF1m5B9IXViH0EOiqOiRxuWbuIYlcQlqsfeOSzxdM0wqHijsXEAnyibRziMUoWJgyeIL3MIWI2cMRVTQscTloKCF52IUo3gBSd4Y0jSRjabxWdxIapBjI+1MQ/X4LQWYsG2kIqjMwOASZ05QSlwsGodNQbj2rcfEdBJUCGZiLp2/UbERmcKQ0+YP5kpV7U/ONVUjuGsRcemo6RySVM6U7Mzi8r/bUprMfQlj+UFwuJzISrcA+uvzDKAFgoUzqTbRqhxvcHo4jLwE4pBSoVSW9qflBxsJo0PNipXAVThFDPEbEByraPQWgH2kCK/aYAGHjxREB+0RPPgAsTFiRAFTYp50MBgiLTZLB4CiZ0hzzXhWAkx2i4UIMqKeQIpMlo8lTg8bGDUhX0hjCuFwqmfJSGJU8gjl+GirM2MZT/V8RInnHr/aYkFk0bgTEJi+WIJI2iLFQsrGJH+aQpP42E2S/rGorCpNwIAeFo0AeGmgo+eeNOOrKbFIYqCwbKSUskjVwT+xHJ8O8RT8oSkpVlBLKoQkMBb9lo6bxfxWVORNSZak+SpJDVCqlJdLP9QKexuLRwU6dU5MyUgg5lcqknKl+YlyaEhOuUs5EROe7RvxxTVHfcJxExcsKmABR0GgprrV40EIeM3BTn8uSpQROKRk5gc7BISLXU5LMKCNXCIUrzCgBeReUhKg6WFzXcKHpGqmjNot5REWQYaXhlBIJLA6G/tCq4dgg4mCBLmDeFZizCc7FtpAOjSXPAjPVjDUC7uNrv8AvvC03GFvY/l++8KzcRmGZ2I+dGIgHRTFY1WcBIb6jUWYBxVnDiheHZePoGtle/5+scticUozzqEXASWYjUnegalAfV3D8TDMs9h+FvziE9mjWjpOF4z/AOoT3KD2U7fIHvHWZaR8vweJJmoUCQWIPcZSk+4T7iPpeFxQmSwsah+x1HvGU+ykK+QCPVwRcEag7372jFx68sxT3UxBFiRdhcaONH1pHRyiACSwAcna5jl/EWJTiGSh05VBQWKLcbbD8Yyin2i7XTFjiHiqsVC4lqYCp679YmQ7R2pHNYUYsx6cWYGJRi4kQ6QWywxZi320xBhIInBgwtD2C+2mCS8ZDCOGdDDOH4Ql2KVRLaAHKxLwymfGzI8NoYNT0r8w9I8PoFw/dozbQ8jnAt9DDmEwuc/S/wAR0svApFgPaCpkNBkJuxCTKUAA0F8sw35cTy4MiKFfLjyG/LiQWBMBiRMlpWLEdW2o8MxznCPFUgoCQsk8xAoSUhX1UPWHxx6X/V7RNMbGsTj0o0Uo7JBPzaOF474onqnIlA+WlSiUkEpmnIU5kkJCqgkhmrfv2Y4zLOpHoY5vxHLM0JSVSytLlCwwSSoZaglgS+UuKvQaQMEc9x6TLYTcpCVnLMWk5ySWUUqAIynyy4DEkEOI4bFYhCZk6WhdEICQHdwVqcFgHUAopdqvo7DrvEnDJK8OuYlZlHNkU5B5paQQhnDkZXAJpU2rHz/D4mZLxM5ZUgTTmSHD1UxOUEEJUxf06xEjaCG8QvKAUzQsqBGVjmSyrVsO3UWIfpPC+NnI8zMsJStpqg9cyCXJKRQFzuC4jkeHqSZmaaCsVUQg8xYVdTHLWrtWsdpi56FS5SEvLSpJUopAUqYs5VKcguRzLPZrAERPHG3ZU+qNXD8bUpPPlCwA4Cqhy1Ulmc0GsOJxjpBBcEAvu4vHMSkpAGQLclLvUOwKnJAfSnQVeNTClgBmcDM9P6iaAVt6R1R/pi9dGgZ+8LzlpN/37RJksbmB5BvGlEWJzEsKGnWtuxB94z14nJmzJzPYg5U0DcxUQxtStgz1bYm4aEMXgQQygki4BSVB92e/5wmi0zmJuIzTTlMoBWRSm52ykhRKlBIomp0LARpScapio5FoS9QrKBWhUk613hXifB/LmyFBgFKCF9cxSatqN/6XrE8USRLEoqch1DMGzZgAUubkUJq9erCMurNdOgsjFKEzzVpWkEMjMzaMosaWFDZusfQPDuPDMbLTmTtmTRSR+9I+e4DGhaUoA6cz60BIu97x1HCFqP8AtIRQHMCHZJHwH2pbesTLq0P3TNLjGPzqEtJ5BdtSPyBhFKsob5hZSmLPXpFg5jSEUkZSkFKiY8BMREtR0g/2FbWi7JBJi4EFRgl7QROHW9oVgVSgnSCIlEG0GlSV7Q/L4XNNWiHIqhaQpZLBJPpGrKxEyWmqKmzl/gRWXwmeLJfsoR0XDJa8vOnKbN+bxEpIKEcHxGaSM0otqQD+BjXUKWguWPcsZuVhQJKRFgIvliZYVhRSI0WyxGgsKKtHkXaJBYUfC+CSESZ6RNmZFOxVTywCaELzEFNj69xH0nCcEztlmpcjMzaHW8fG8VxBQJJQcpZgtJSnNmGajB2rSlGOkdDwXxRiCtMtUwLlkBcxQUSWLqyOpwFEBKaCgo9YS5XHRq+LLZ9UkcDWm6kn0V+EKYvCKCuWSFGnNkag6pI633h7wxxpM+U4AGUszi1W1Jtru+0a6lQeV+zNwPk/iHh+I885ZKyqYEpBChygrFGUoMygFEvVjYAxwXFeC8+IZZBRipcgS0pPmFSZZzKQol6EKf0JYR9f8RcTlYbNOmsHOY5CWQplS0qBQyyo5kg/kzxwngCfJw483yJk2bPUtIWySpErOwZy4fKrMdX2FXk36LiqOZ/00EZ5JSC2WahX+2ZSuYKCs1qg1qOZIJvHReHOFEyhiCVGXKKSUpzOxl86isNXJm5ahIvDvH8Qg4oTBKSrzkkKlrfK6fqKSW/mUb3jNTxhUmQvBpmDKuajLQ/RNKFKAD8wBBGXYkaiJdplr9I7jg3AErBJlVAGeW7KSSSTmqOYBhZizhwXjUPBsOpQSE5QK5s+gcB36AlzSkcifEXNMUlSzMIAzrMtKl5SXBCk8oZSglSaigtQPSeJrmy0y1yjMSQSVVDKJBBSSSopIcgjKeZmNSKuZm0jem+H5BALqTlXV35kgCj6d/SCI8MomAmWUlIKk2VRSCyqm9QYHhuJLLgy1GgATUJ+Bm2oT+MbUnjpLAyyPX8mgvkQqiZCvBD/AHvgkfjAJvgZqhQ/tJ9QI3sdx9KGCbkE10/dfaKcN42J2ZJFUh6UcGkS+aS9lePVnzD+I3BlYfDy5iSVDzQl8rAHIog1Ls42hrwrwX/VD9qmS0SpaOSXLS6hmBBXMct2BGx7w54/4wqZnw4SFIQxUCAOahDqdkpFHtqI5rw9xTEJR5KFkS1UZPKhh91Kgyj1NKWtCfI6ybNocbksUjpsd4WwrqSiWZ6kVIRTKQdZgqkWcP1pFJstbZVFUtIOTIgAJDszl3III2LnW8dT4exyJklKUAIMsZSnKEgKsSK1Bu+rx5i+GqJJExNdAAD/AHPsW7Q4zvbM5RcdHOjgjinmfB00ZtIL/oqhcLHcROE4xU+cEZ5hQEZlcw+pwAHsdfaN7EfZ5SXW/qov8Roua+iZcTi6Zhp4QrZXsYMnALGivmN3CrksFBCx7/rFZ3iKWiYmXlOZX01NfbsfaDyv0hYIyUcKWfuLPoYalcFm/wAhHtGr/rCtm9/zif60vpCzmLFA8PwWYNPn9I2cPh1AVPxHKeIvHgwiApZBKiyUhnO5tQCleojN8QfxCmSkug8pAKZhAKS9aAEaEdjEO32UfRQI8VNSKkhu8fK+E/xTE50zXQQn6gokEgVcfdfSphDjfjk5ZqZa8swFOX+0HXeFWrsKPos7xzhkYn7OTX+d0lL7ULgjq3rGmrjcr+Z/Qx+Z/wDVpgmZnIUp3JrmJNS/pGzjv4l4lSk5cssJAzMM2dW5eyf6R7wKvY3F+j72rj8vRz6QnivFctAdRCQaAkgfjHzH/wBWHEyQpKFJKVBwHKSaGhu1be8cV4l8TmeoKocoy61/quQD1DRbUUJJs+1Yz+J+FlgKMxwTlpWuUq2tRu5aF8F/FOROnGUjYEKP0kM+pd309Y+BT8eZiQ4YJdg1szPUekUkzavYi276Qv8ACsT9Fq/iDJBbMKf0mJHwqX4kUkBNaBrnSkSHorA3/EPFjiEKKkpKw2UjzHDbOWFz7wbgXEkyR9CVFgBnUolmBNDo+nSFFBI39jFwgMD+scnmkGujp5XjZaQyUoA6KUB2j3/16rVCf7lH8jHNFCWfWFV3oP8AyaBc0/onGPw6DjfjTzsPMkmUB5iCAxJYkXAAuDA/DXjESMPKl5SChAlvmI3Ur7puSYwkqOoP94P70gglpNy3rA+aQ1XVGovxolM8EpdCQSA9A+UZfpvR/wBIS8RcYkz1y5qUZciCBlOoSrJoGAURSKDCh2f8Ihw41P77QvOxqkdJwPxpKlpAyVCWNUubBycjmwuY21eP5ag5lr7+YAfxDxwCZHX4iZf6viJfK/Q/yzuT42kC6FjWq0/max8+/iF/ELz8krCmZLSg5lrCykqVonkNUi7vftVbjmNMqUVBbqPKmguf0Dn0EcjwrAmfPlygazFAE7AnmPoHMdnA5NZS6IaXo6zw7xvEzypWI8yehgkKWTlG4fegtWpMdf4b46nDqWqXLzKICSPMV5aGb7pD5iydrdY5Txl4nTIAwuFZOQZVKH3W+4k/zbnfq8ZPhNyZwfVJ7vmvE8kdPkNVyPHD0dd4hxq5615iQk8xAYJdQY5vloWlcTRKWgEshmB0ChZ/h/8AqHWMLiHEuYpBcJ/GAYGesqBNQTyvbMNhuxJG8ZtWtmvG3dI+mcD8Vrly18spQ8xRBUVA5QwFgdvkxncc/iROVyy8qMtwj7+4dQcekcbip8yXLTmUXBZX/cSHHShI9Irg+GLmMpVEmw1L/hSsJflbZMqu6Po3hHxSiUgtKJMw5i8wBQFgk0sGPvGhxvxWhct1yCW2mJJbsQI+fmQWFQw6szDfZooEKFXDBw+b32jLMlzT9Hb+GuKpwstnKkq5uZQcGpoSahm0oxgfE+LJxE6XMSvKmWFUSsczhqtQX9fx4teB3Sk93aCDDkfdA9at3aH5WTkr6PoZ8YLbKAhStzM/RMZ2I43iyhpapSS75ioq+8DYp7j1jjMxFQlj1zD0tuILJmKrVrfedgfSDyyBYfBrjXC8RiJnmTJyOgzKKUg6JBFBWBSeBTFS1IK5Zf6VOp07tRmI0gKpkzRXdyTT9/nFUTVWcv0zN72g8sx3H4FT4SWkuJyRTYvauusCX4RmFRUZySTskxcKIue1+8BM4VLqF9Dpe99Ilckx5R+BT4UJU6lBVFDapsb6VhVXgwj/AN2/QU7Vi6ZpUaFXsR3r6RYE6uPY1FG7/rFZzDKHw0MHg/Jw65CWdd1kknagszOPWMqV4SS5HmO4ZmFH/CCJX+tvwa8H+0KFlN2gfLMLh8AJ8HAff+NhFl+DEXEwuO2pfa1YisaqxUpW1bu7A0/dYn2lQ0JtWu3+Iecvo84fAX/pNH/3T7//AMxIv9qfRfsIkGUg8i+Hi8Yx6b6WGpbrFPOepLaA3qKPZtdfSEJAXQGzEWArUsRbU+8HQgkZQOUuwryktYv6dmiao57H5eIDUI92Oz9I8UHFVNXRVBe9G01+YFJwZB+XFzWwG9WvWLJkghmtT50fWl4nQwf+mJVUqJ/6nfqbUF694ocKAcpWSNBtR6NpW7teCzEej9Xav6E+8KElT5M9A9CSHGr3F/20NNsQ1h+WhJdVnF+VyK6u0GGIewLl6N13B7vC0pyhmUK/VYF3JFGFiKdIp5MxKmSqgq1t4QWPpVzAUckj1LH0Nu3WAkJKuZTdDQg2uf13hREpVE//ABH/AOzgl/RzBkSCz9Az77VH6QaQ0zP4/gPMAyE5goJSAOVRWS2lD1NPxhPhUmZhxiZ4BQuShEsPQpXOKUkjqEZ+xIMbOPQry1FJ+llJ3CkEKv1pGr4nw6TgZq0g/wC8qXMJa9ZaR1sn3Jjt4JXGv6C7OAxPCly5QWtIIWMwL1AdnIBetGelQYe8K4nKZj6gHuz7DZ4tw9XmSJoLlbEJc6MzV9Rf/BuC4IynzKSSpIIYuwykkVubBg97wpy/MovsH9QRXCs68qfpuo6uX5fwjXw3Dcgli6RQ93SUn3HzDEhASkkhiS7MxcsAPwENyElKW+o/nGDkzpivzYvi8CFoUDYD/wCKnHxCalDLRyLnmYvlNLa/pe8actJGYF2JOnS3tGQrCCoT9Q2NKUsdWd3e/rEMnmu9FvtT0YMQNWew1vR7QdMwsDmCSTdrjo5FWLxmKlLWzg/eIS/010HuYrNwSgeQKKjzEEkuoEE3a5Nq61hUjn2afmLSfrQCwPd2Nx3/AHVvZWJKiKAjdm/f/MZQE2uYsVO6QouGaigKEHar1hiSDVyAQCnKKXP9NyQ999YGkAziJqwOUOat++laxVE1QcHKC99/1LB6x5hs40bNcu5H6A/t49TOSC7iu4ctUHrd69ImxllKXVw7MfzcN6RSXmbme27bVG9NTvB14o02PQ0O1LVgc0mvMQX6UcUpXUD5hWJlpKyaZb6lx9W3RgIuS1SAerk99/btCgUsEjM4sKVeln2iuHxBq70D5tKNcaWJboIdAn6DKxKKlQYEb3O/6RM6CAQCSM2pBNAzv26teE5ISXJGamU6jmYUfoq7UpBJkpNAl9Gs5Acty/UatXYVigTD+aMiFEqALksWFBp8egECnYuXYhQAttmIABKXLjlEAnynJKwHq2l6uA9D8VoIUmYNWYuFEgtWlrgt6dbRSoMmbOHxCKOQAoU0DGpqdAK0u5EDTiUKJZhqGpapI0dgKXreFpGFqSpQqQyjUpIJVQVLX01I1ihSFAPcBhU8rkqduqibbwaCzQGFlGuZnqzzKPHsSXw1ZAIlzWYWJA9A1okGQ7/hVWLFqa16pDn9I8PEBSg7BiOjHXSBGWkVllRQP5gL1pShFR80gy8Gkc5YlblhSo1pQVItqIz0LZWZiHrdx0be1t/aPEFRACQpjSqtXvagt7RcSahCACTamrWr2f2gaMWNfSoG9G9K+sIAmHQXci9KkX7G3e1a6R5MlpSAkBn1D3Ll30p2HvC2JxhcC9iL8t26E2ePFTuV6vpalKHqGJ+Kw6E9BcNiQoql/wDcXe4eoVoqp6W2EGE0JoHL07FmetnoYx1IysQXKnzU7Mxufvae8MylqUlTNQJLu9CoOAb92/xFOCC9GiuflzKoTZjlFncjV4pLmCYkVHK4JAa51JPb57xkl1rCcrg3Yh2FSUqLMC37tEwZKRmKCAql6g8pPUe1SIeGgs0JmNSUkNWzVYgp1Znu3p2foMdMycMkiaAlS1BIDjMEhSpj0ozFHv6Ri8G4bNxBAlgrCUpdTUSl3S9eV+nWlIPx4DzPJKioSCEJozmiphvcqDeg6xcfyrAycwUSggP9Lm4IzEAMWAqafsnSCkAAh3NSAq4ym9tR0LG5iKkZnJvTuaECulhFZcw9TWv6v6xF2Kx6VMTMCcywMrUsSQL16kw8uehIdSwG6jMW/YhLh/CkTkkqRc61bttb5EWPhcJU8tZTcs+ySR8gUjfx2kdMJ62PySqY+WzivRhTqYy+IYUpWchGYnu5d9LdhGvwvBEGqiQecsWBzAEO3SEuMyRLmKSgmvw4didre8ZTi4ofM03roTEsJIALgH6g7WfUOQSDfa0Lqx5ommYEnM2rn4uGtBE4pWUpL56EUukO3MbuTtrePfLCiSzO+hLprrp+TRn/AOmG+i+CxgUouHDC5zVsQ/y3Xu7omJqS1XDsR+IuIy1pAANyWrV7Gx0q9Hq0Hmopy7hxsSKdQOu5iGkxWawWCGZj06bfvaEcRJcOlhcW0LBoTmOlXK7uTvQu4va/vBpfEg137aVu+sTi10OweISWI1BGlGY1jxIIHMQGdhmALs4IFX0pDaJ4NAaAaVHr7aQHGAKAsS/Taoe4qPjrFphSYmQaVcl6b6aa/MeeWpwVKAAcs17WZveGpMkPUithS+7v+zA8bhgQFUJBsTdKiPwir2KiYaUAACoEOH2cVSSLOPyEMrwicgZj/MN7f5+IFgJYCKh6NWpDvqdnj2ZilEZktTQ9DT1tfrCfY0FQkl8wG3o9P1iKlFmJ2tSzj8DGZNxS0uHYBy7to96dPYxc8VYXqPxP4QYsVofmYZZrqAeorah+707Qn/tpmOSQoXaqb11r2/CFVcXKWZTEa7sT/j92vOxiFpdSVqUxqhgWe7AVqLvGiiwVMaMwCma1LHSJGUEJ/nmf2pjyH439FseKjUVDOUqfo7F4p9rZQodXb90DQSUliUKotNGZyoqsGB+ekM4uakpFCkoDKCwkZibval2FbRNCSb2eYmZUMkhbEtmcOSAA1AOhrApOJRmqxCSM3KATXdiB6j8YE/MWUzu4AdnoLUF31hTFzFMFKUSBysBykGzg3rv+UEVekFmgkZHAASCTzOXUCSwuNwdIpKngliHToAWOmtRQtTVoF9oMwkruEpDl2YDlboIvLCHYCpDEtSob1reARWWkJCgpINGSrmZJSxdwXfSukMOlKX8sKIUcys2WgZk9a/nC8uYcuXVTW5qg5e4BNKR5ICgFJzAUZLFiCC3pY+0AxgYQTAFJCQGcsA3KQPpJ1f2DxbEjKEmhDJVS4KqZPRvSF1Txq6iWcuCXBALEa/qIGtQcV0AzDm0FKnVoK+h6Ox8IY0ycNiJyQ6nITsShGaraAq/8escrip6lJGZsxUXJLLJNSWNhU16x1fhack4YoIIAUs1fmTMo9exT7RxnEF7JB0DVZu9fQRd3RpJJRQEYgjV6B6/smDmexopwTQepavtWlfnMBIcqFK3u+nzAZ2KqQbg19O+t/cxahZkkfSeCJBlgg70YMX9iDDGPRTbrGT4RxZVh0qUdVaCoe/u8KeNON5EBCTzLcdgBX8QI2a6RtHSN7hWLSoKy/SCAlWigA1OlGjF8W4ry5wA+8hKvZx+CYU8K8cBQUkAFLClARvHvjJK53kZEkkFaSQwFcpSCTQWVESinphLaASMegsSEmjBw4dW9qj84LKmE8qQcz8pBYhgSpPq3uNYx5+GUhIcEuNhcEsknVmFekFRPLUZwRme71LpD07a7xzuPwzUmNU0qDzEO9Rd9LN8QxJWxIDNS9GPepZmLNpCBWooIZNbmoYu4JGhZz6+5sPMygFQYUuLKCXHpQ2iXEVjWExavM5AX0IcqYmxANgwNtIXmJSskhNdy9VKLkkl2JD2p0hIYrmBJAUXAIqwo4fWjXh5U1wU7kcpcDqwsD3gpoMgasJM9jVjVmrq9q7QTFzFEBS3AZKXDODUZSztQAsYIqYsACrpVl9CW16V9ILhUhYqGIYsRUFyLEU+YVjWxaQfpaqVNo5oS+n83wYZUpiUmopla/wB4E9qO8QLAAoAQTzWYggWJ1/d4JiMSlQDljViPb8TCfY0hReJUksHLtWnUdoQxOKyuCp2UQa0dJYkUqf8AEbCJXOCCWBDpelVByB2JgUrBpJyLfKo1dSR91yyla2Ht1iotWDizIRigpn2BoatrSPZ2Uihtq1fU7MmCo8PlJNlByDQg9LPpTuBFcVgcmUMS7jXdQHxpf8tLjeiaASsOFNytW9DQaUbrbeHpWDGa5SkgpYCpDPpTr3jyQjKkA0NQ4JFiPY1h2YwTzaULOW0d7d/mE5FqkESEgAMktqQXPU8t4kL55ZrmFf3vEjOy8kAwB8sKUhS85fLVgxLXvWvoIti1lQZySWbMtSsoDkB9QHIi2NSUTJaimUMgZSUqJSsgHKTlNeoOorEmzfOU6s2ZSQVNkALFhcbAdYt/TJqtWJz8KWOUFRFkuatcFvcb1G0VwSjziqqOkAi5KSxf+WrjqY0cFh1LmBAAKmcEKASyXvVhQAxXFzGJTRLFT/8AU7PTt6wW+iRKbPAllCQyyoZvvmlKVYCsBRjxlL8z0Ogc7uH3oW7wxOlJUlIQkqcncGz0Ipa0Vn4RDhYdmJY6MfpU9iDl9wdYaoAilpUULRcAApDXpUvq7aRXGpIUK1IIewcVBO+p7jeBpw3OkEUUCc271t7e0aCsG5C1AZWAymoAZi/V8vvBaTCgEsJUSUsQAVEFQS5RU3oeg/QRXylK+kMCK0FgSB7VD6vWGFYYywGJSyQ4DkuOcgf3AV/mI7UxKikpJPNkKaMxdyk7VI2/GFd9FUPeHeKBK8i3ADBNDqSDTvodIVn4RGckZlfeCQ2VgWYJ099YFgcQlSyolzLClB9AEkJ+W9+kM4dVSvMGYuRVw12FNHMS209D9UIYbCLbMoHKQ7EFgGpf0gacGgzCJhZGbmb2ca/U3YPG7h1uCh6FmLUAyvr1hWdhUuou7hN2+6x9HASW7bwLk2wr4W4RixLkoSPqdTXDhRoWIrGTxjAmbiCcwYhIDvQtVNNXBPV4cXyVDqqnK+py1PyO7HaHUYXnDkhgHq9b03o1do0fNXRW6oT4dgESbhRoCai7VFLM/wAiH8Th/MZybpDPcBTg0pYa7HeIA4WTQtvZhSh1sfeKKuWOlC4DhywDm9NOsY+R/QehWfw7nSlqlyd6ZywNgKfEZ+KwrknOgslIUGIFHbXt2eNlOLKUsqpFHeuVXK53+77wLCYVBVzJJd3HZIuTsDRmvDUmtszE8MlCgpIYFnCmbMEkP61V8w6nCJWMgSw0B7ks/QsK7wLCYIJCy7qY5UM1RSqtAa1iypZChW6kij0u57a/8CG38Y0LYvhmUsAU1c1BFdWULaV+ImVSAAoJIUxro4d2uNuVnyxslIIc0Ja96gRWfh6BQo3wzgfmPWF5PTLrYqhlsXIINQTu9t7A+rwTCKYncvXQ1FOlSDC+Iw45SRU5QMrirCpPcGBZiAkl/qIOlw4f2Pd4TVkmhMw70DWNzqDS3Q/EB8gAACv3XNNC7PS7d67CBz8WzO7WcO5JG3teF5vEgKF62Onxr0gjFicgqZqhU1qfUPQf5gxxyCsGrBTHerke/wCUKzJrAHfme9DalR6wRGGSoMXAUKgO+4INwQQN+9YbXsHKw8vEqUtkJUpX1MlJJLOSWHSFv9Qf6mfavf07QdCDKBUFOpJOVQPQF6an8YzpzBRr9XNbVzmr3EOKTJDy56MyVHME1JANNKN0r+cXmzHJUmhKnLAV276QoiYKpUC9A7d2cBq6OPWAArSyQqhqk6NVnpWrxeAGonGJb6VehLRICJU0UZESJpC2U4lhjJUCg+YlgoOgpIJucjlwN4DjcZMVLQogJsHCQGYAgHcUBfvDaZC1JcEO4+qnu1zBMTgT5YJcIUFVZkkv1O4NxFpl23dAeHzEBQVOUvKEgskMSxDJcfSCHeD45SWKQAk8xGY5jsBmuBT8zBcQuUpSEolploSKNUlt1G5feA4rDpKjkKnALOz5rn0Lkf8AEQ2rKelQi0xjzUIFi7HQnajw7LmgIYl3zEkvcs/Zx16wH7AVClrlJZ2ar/jFMSQxfUp3sxftQPCtPolDk1JShNLZkvtYhjoL+8XlTyUJSQ+bU0+hg3WhWPTrC8maKioSoMCxLEUD9Qa9u8XXJIAeoSU0tROvVztE19GtsPPU6lUJzczixCgLEUNA1IvL5kkFhlqCQ/KVPalv/wAlQstDgtX7rPZs6R+KOvxFcJIUkJCjRyPRw3pCqgaF8LgSnzKUKcgs9SKE2tc9IJMlhJVlPMlJZtcrVL0Dj4Bh9IYuxYOabuA/ufiJLw6aFnNuhBDOd6PfrvDz9sK0ZeE4gxIJagJIq46fveHw5SHqVElLXYB2/EekLSsCoE8zByw6vZ7+xrDScMvywkM4NT/SWcA6Mcv93eCTV2gSGpswCmVmAelDRy40/wCGhfESipUtQcvyFno/55SK94tMQolwAWKWsA4e40d29fSHZScrv1UO4Cozboq7MqchQXyVU4o2pALCtiAodxChmklsrVApcdezB/eNyfh2CSlsxc0I3YE+/sDGfKmBHlkXW4Uk6cxFKdSe0aRZAPCYjM5PKdAa1BSUg01b1hpE6rAvdJsalq9qD3hObPUMqVpDqoQGcVZLPfX2h2QgEEtlzkctiAigDtckPA0K2VGJSGDhikAuKgG4c63gCkl86ASlVBV2AUwL7sddusaPlpUlQy5Qq7pBsKMohxSjCl4BhsJkCQS2UuxD0KSFA+oFOsTaQ6FHVUkE5FMQ45nGtSAHADw2jFKWWYZS/YEVj08NBQsvRTHswIIOpAcEdoDhAcpqXZqNRQ+kjQhifZoG0wf8JLmqSphmOZ76dH2ePZIC8xcJLhVbg5Sa03f3itSR/KXIo9RVKt20rsIrLTyEKqRUUs9WvUWFhbrAKyYnh2XKywUPVgHqBtci9YXPCgCXWlKjbMCUufusK1YV/wCINOxCbUCSzEUIDfk49oMhIa5J7UNLNq1+8WpNDTQliXBSVAAEAJZibCjCqa1bqd4PhcNMLqDcr0KgnWmUGqj2vWDeclUtalBIKDZmLG9jUmvtCErH1KmvQMqjPVg3QXirvpA6vXRoYnEFYAGUsNEpSW1sBmZgXNYUVJBcLCRkUVCmhNQWfpA5eKDM+rgihA6tDSZ6cpH1K+kKNil3Fd2f2baFtE9ngljLy2dLElmFXrsxEV4ph5SVhKVoUAMyVJH0kmoINxQVHxA1TbpTpQBy9NjHmHxI8spyILqBBI5w98qrgOBS1TDSrY9FwoD/ANw/H6RIylYtT3UPQ/rEisBf6O/awkAEHKl9SC5HKQR3jRTxlc1AlsSlgeahLHewPVokSBxVWbwXaM9ZSlsqnSTaoKehF01o8XQshCS1anuAR+p+YkSCSojsfQcwZQagNRqTr7mBTJwTzJSFMoOCHvmfsXMSJHPEkCvEpIBZkKe1cpJF/YW6w0ihDByzHUENTvrEiRriK62NLwgUoBN1EFqNdQPcM3tHuJUkks17bM1fw+I8iRlWysmwSV8iyXoEp6MVO4P/AG/hFZqzm1GWltAAG1iRIa7r/vQPo8kzVZ96115Rr+HzBpeLctYlx8O7n/pFTtEiQNIV6soqc31UzEkFwLs1O7wfCAhYepYvXZ/zrEiQpKo2CPF4f/yJAFKVe+9RTpGdhpbl1IADKBDkkBKk0BJuXvEiQoydDZbETRnzE1LKJAs4FngczEAIdqWfV79tR7xIka10SMJxYzFxVNDW4I+f8QWZPGdQd2ZqEGgY10u9YkSJxQRLysSlJCR9NQ3fbf8ASCz5UtKR5as5ZlPysAC566+oiRITpGkZrujKxGKORIIylLhJdnao6GjRMBj5iEkKlAhaXdSQwSKUU3I19IkSNFqv6Zp1sWKkqqnKdaPoSCPf8jA1rUpXW7O1+3WJEjSqtEtbKLWULLAKykpbqKPS+txF5PFkAulIKTRSOg73iRIqMVJbALiVYZKQpCiFKqBpU2L+2kO4XDI+zrIUcylbuzaN2eJEiZRpJlGWpVAFKF7g2NKU0v7iCTZiEqdJdKnG7Ej9W9okSKaEjwSx/N+MSJEjOhH/2Q=="/>
          <p:cNvSpPr>
            <a:spLocks noChangeAspect="1" noChangeArrowheads="1"/>
          </p:cNvSpPr>
          <p:nvPr/>
        </p:nvSpPr>
        <p:spPr bwMode="auto">
          <a:xfrm>
            <a:off x="215900" y="-47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1" name="Picture 3" descr="C:\Users\Jana\AppData\Local\Microsoft\Windows\Temporary Internet Files\Content.IE5\D8D3GBN2\MP9002020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9962" y="692696"/>
            <a:ext cx="1375484" cy="1663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D8D3GBN2\MC9004137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1159" y="692696"/>
            <a:ext cx="1982709" cy="172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941159" y="300038"/>
            <a:ext cx="7212492" cy="402872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" name="Picture 4" descr="C:\Users\Jana\AppData\Local\Microsoft\Windows\Temporary Internet Files\Content.IE5\7ICAMBW3\MC900089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51412"/>
            <a:ext cx="1461837" cy="196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Jana\AppData\Local\Microsoft\Windows\Temporary Internet Files\Content.IE5\D8D3GBN2\MC9003967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9403" y="592879"/>
            <a:ext cx="1984248" cy="1980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\AppData\Local\Microsoft\Windows\Temporary Internet Files\Content.IE5\Q9YQAQCZ\MP90042283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4546" y="2573469"/>
            <a:ext cx="1359322" cy="1755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\AppData\Local\Microsoft\Windows\Temporary Internet Files\Content.IE5\D8D3GBN2\MC9004334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525360"/>
            <a:ext cx="17907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Jana\AppData\Local\Microsoft\Windows\Temporary Internet Files\Content.IE5\7ICAMBW3\MP90044248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893731"/>
            <a:ext cx="2161040" cy="1367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7613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Uhodneš hádanky?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Když vylíhnou se </a:t>
            </a:r>
            <a:r>
              <a:rPr lang="cs-CZ" sz="2400" b="1" dirty="0" smtClean="0">
                <a:solidFill>
                  <a:srgbClr val="92D050"/>
                </a:solidFill>
              </a:rPr>
              <a:t>              z </a:t>
            </a:r>
            <a:r>
              <a:rPr lang="cs-CZ" sz="2400" b="1" dirty="0" smtClean="0">
                <a:solidFill>
                  <a:srgbClr val="92D050"/>
                </a:solidFill>
              </a:rPr>
              <a:t>vajíčka, jsou jako zlatá klubíčka a hned se pustí do zobání. Pod křídly kvočna si je chrání.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V mládí bývá celá zlatá, </a:t>
            </a:r>
            <a:r>
              <a:rPr lang="cs-CZ" sz="2800" b="1" dirty="0" smtClean="0">
                <a:solidFill>
                  <a:srgbClr val="92D050"/>
                </a:solidFill>
              </a:rPr>
              <a:t>                 k </a:t>
            </a:r>
            <a:r>
              <a:rPr lang="cs-CZ" sz="2800" b="1" dirty="0" smtClean="0">
                <a:solidFill>
                  <a:srgbClr val="92D050"/>
                </a:solidFill>
              </a:rPr>
              <a:t>stáru z ní bude bílá vata.</a:t>
            </a:r>
            <a:endParaRPr lang="cs-CZ" sz="2800" b="1" dirty="0">
              <a:solidFill>
                <a:srgbClr val="92D050"/>
              </a:solidFill>
            </a:endParaRPr>
          </a:p>
        </p:txBody>
      </p:sp>
      <p:pic>
        <p:nvPicPr>
          <p:cNvPr id="4098" name="Picture 2" descr="C:\Users\Jana\AppData\Local\Microsoft\Windows\Temporary Internet Files\Content.IE5\Q9YQAQCZ\MC90043637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06896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\AppData\Local\Microsoft\Windows\Temporary Internet Files\Content.IE5\20LIALXQ\MC90043688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57175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6875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20000"/>
              </a:lnSpc>
            </a:pPr>
            <a:endParaRPr lang="cs-CZ" sz="3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lnSpc>
                <a:spcPct val="120000"/>
              </a:lnSpc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lnSpc>
                <a:spcPct val="120000"/>
              </a:lnSpc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Archiv autora</a:t>
            </a:r>
          </a:p>
          <a:p>
            <a:pPr marL="285750" indent="-285750" algn="l">
              <a:lnSpc>
                <a:spcPct val="120000"/>
              </a:lnSpc>
              <a:buFont typeface="Arial" pitchFamily="34" charset="0"/>
              <a:buChar char="•"/>
            </a:pPr>
            <a:endParaRPr lang="cs-CZ" sz="1400" dirty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lnSpc>
                <a:spcPct val="120000"/>
              </a:lnSpc>
              <a:buFont typeface="Arial" pitchFamily="34" charset="0"/>
              <a:buChar char="•"/>
            </a:pP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lnSpc>
                <a:spcPct val="120000"/>
              </a:lnSpc>
              <a:buFont typeface="Arial" pitchFamily="34" charset="0"/>
              <a:buChar char="•"/>
            </a:pP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20000"/>
              </a:lnSpc>
              <a:spcAft>
                <a:spcPts val="1000"/>
              </a:spcAft>
            </a:pPr>
            <a:endParaRPr lang="cs-CZ" sz="1400" dirty="0" smtClean="0">
              <a:latin typeface="Arial" pitchFamily="34" charset="0"/>
              <a:ea typeface="Times New Roman"/>
              <a:cs typeface="Arial" pitchFamily="34" charset="0"/>
            </a:endParaRPr>
          </a:p>
          <a:p>
            <a:pPr algn="just">
              <a:lnSpc>
                <a:spcPct val="120000"/>
              </a:lnSpc>
              <a:spcAft>
                <a:spcPts val="1000"/>
              </a:spcAft>
            </a:pPr>
            <a:r>
              <a:rPr lang="cs-CZ" sz="1400" dirty="0" smtClean="0">
                <a:latin typeface="Arial" pitchFamily="34" charset="0"/>
                <a:ea typeface="Times New Roman"/>
                <a:cs typeface="Arial" pitchFamily="34" charset="0"/>
              </a:rPr>
              <a:t>„Materiál </a:t>
            </a:r>
            <a:r>
              <a:rPr lang="cs-CZ" sz="1400" dirty="0">
                <a:latin typeface="Arial" pitchFamily="34" charset="0"/>
                <a:ea typeface="Times New Roman"/>
                <a:cs typeface="Arial" pitchFamily="34" charset="0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3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3200" dirty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44824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5966" y="30711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361</TotalTime>
  <Words>335</Words>
  <Application>Microsoft Office PowerPoint</Application>
  <PresentationFormat>Předvádění na obrazovce (4:3)</PresentationFormat>
  <Paragraphs>64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PRVOUKA  Jaro v přírodě </vt:lpstr>
      <vt:lpstr>Snímek 2</vt:lpstr>
      <vt:lpstr>Jarní měsíce</vt:lpstr>
      <vt:lpstr>Počasí na jaře</vt:lpstr>
      <vt:lpstr>Příroda  na jaře</vt:lpstr>
      <vt:lpstr>Zvířata na jaře</vt:lpstr>
      <vt:lpstr>Zvířata na jaře</vt:lpstr>
      <vt:lpstr>Které z těchto činností nepatří k jaru? Škrtni je.</vt:lpstr>
      <vt:lpstr>Uhodneš hádanky?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</dc:title>
  <dc:creator>Jana Ottová</dc:creator>
  <cp:lastModifiedBy>Dum</cp:lastModifiedBy>
  <cp:revision>37</cp:revision>
  <dcterms:created xsi:type="dcterms:W3CDTF">2012-06-27T08:54:30Z</dcterms:created>
  <dcterms:modified xsi:type="dcterms:W3CDTF">2013-08-26T18:16:49Z</dcterms:modified>
</cp:coreProperties>
</file>