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1"/>
  </p:notes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>
        <p:scale>
          <a:sx n="66" d="100"/>
          <a:sy n="66" d="100"/>
        </p:scale>
        <p:origin x="-7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EB650E-D056-4B89-8339-70F687739A7C}" type="doc">
      <dgm:prSet loTypeId="urn:microsoft.com/office/officeart/2005/8/layout/radial5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B217FA-8CE3-4B2F-ADF6-0DA3A490B905}">
      <dgm:prSet phldrT="[Text]"/>
      <dgm:spPr>
        <a:solidFill>
          <a:srgbClr val="FFC000"/>
        </a:solidFill>
      </dgm:spPr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týden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A20EEC8B-435A-4895-9B57-2EF6BFC6F8EA}" type="parTrans" cxnId="{F3E8A6E5-2117-416E-96DB-F8B85A356F21}">
      <dgm:prSet/>
      <dgm:spPr/>
      <dgm:t>
        <a:bodyPr/>
        <a:lstStyle/>
        <a:p>
          <a:endParaRPr lang="cs-CZ"/>
        </a:p>
      </dgm:t>
    </dgm:pt>
    <dgm:pt modelId="{D1D9ABF9-4F91-468A-9DA8-824DFE3DAC84}" type="sibTrans" cxnId="{F3E8A6E5-2117-416E-96DB-F8B85A356F21}">
      <dgm:prSet/>
      <dgm:spPr/>
      <dgm:t>
        <a:bodyPr/>
        <a:lstStyle/>
        <a:p>
          <a:endParaRPr lang="cs-CZ"/>
        </a:p>
      </dgm:t>
    </dgm:pt>
    <dgm:pt modelId="{25C61169-F99B-4322-A8C0-BF7427A446A4}">
      <dgm:prSet phldrT="[Text]" custT="1"/>
      <dgm:spPr>
        <a:solidFill>
          <a:schemeClr val="accent2">
            <a:lumMod val="60000"/>
            <a:lumOff val="40000"/>
          </a:schemeClr>
        </a:solidFill>
      </dgm:spPr>
      <dgm:t>
        <a:bodyPr/>
        <a:lstStyle/>
        <a:p>
          <a:r>
            <a:rPr lang="cs-CZ" sz="2000" b="1" dirty="0" smtClean="0">
              <a:solidFill>
                <a:schemeClr val="accent4">
                  <a:lumMod val="50000"/>
                </a:schemeClr>
              </a:solidFill>
            </a:rPr>
            <a:t>pondělí</a:t>
          </a:r>
          <a:endParaRPr lang="cs-CZ" sz="2000" b="1" dirty="0">
            <a:solidFill>
              <a:schemeClr val="accent4">
                <a:lumMod val="50000"/>
              </a:schemeClr>
            </a:solidFill>
          </a:endParaRPr>
        </a:p>
      </dgm:t>
    </dgm:pt>
    <dgm:pt modelId="{04E24CA0-8D68-4C00-A672-406DFA0CC732}" type="parTrans" cxnId="{C492D0A3-9DF9-4961-AEBA-8619CDB30058}">
      <dgm:prSet/>
      <dgm:spPr/>
      <dgm:t>
        <a:bodyPr/>
        <a:lstStyle/>
        <a:p>
          <a:endParaRPr lang="cs-CZ"/>
        </a:p>
      </dgm:t>
    </dgm:pt>
    <dgm:pt modelId="{10178015-AECB-4C44-836B-1170444EB378}" type="sibTrans" cxnId="{C492D0A3-9DF9-4961-AEBA-8619CDB30058}">
      <dgm:prSet/>
      <dgm:spPr/>
      <dgm:t>
        <a:bodyPr/>
        <a:lstStyle/>
        <a:p>
          <a:endParaRPr lang="cs-CZ"/>
        </a:p>
      </dgm:t>
    </dgm:pt>
    <dgm:pt modelId="{196F2B72-359F-44F0-9028-26D5ACBDEAC2}">
      <dgm:prSet phldrT="[Text]"/>
      <dgm:spPr>
        <a:solidFill>
          <a:schemeClr val="accent2">
            <a:lumMod val="60000"/>
            <a:lumOff val="40000"/>
          </a:schemeClr>
        </a:solidFill>
      </dgm:spPr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úterý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E35985A0-46F9-4B72-89E6-992DB41504B6}" type="parTrans" cxnId="{6B05A814-640D-4AC1-A608-64B44F752CB3}">
      <dgm:prSet/>
      <dgm:spPr/>
      <dgm:t>
        <a:bodyPr/>
        <a:lstStyle/>
        <a:p>
          <a:endParaRPr lang="cs-CZ"/>
        </a:p>
      </dgm:t>
    </dgm:pt>
    <dgm:pt modelId="{E1306295-3B75-40E6-B8C6-CB379377B140}" type="sibTrans" cxnId="{6B05A814-640D-4AC1-A608-64B44F752CB3}">
      <dgm:prSet/>
      <dgm:spPr/>
      <dgm:t>
        <a:bodyPr/>
        <a:lstStyle/>
        <a:p>
          <a:endParaRPr lang="cs-CZ"/>
        </a:p>
      </dgm:t>
    </dgm:pt>
    <dgm:pt modelId="{8E01E40C-4125-471D-84AA-50C5143DDE30}">
      <dgm:prSet phldrT="[Text]"/>
      <dgm:spPr>
        <a:solidFill>
          <a:schemeClr val="accent2">
            <a:lumMod val="60000"/>
            <a:lumOff val="40000"/>
          </a:schemeClr>
        </a:solidFill>
      </dgm:spPr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středa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FC3E9FA7-6FA2-4B4A-AF55-45C101740A9C}" type="parTrans" cxnId="{C97B495E-AD13-46B8-95A5-3AD07F67BF1F}">
      <dgm:prSet/>
      <dgm:spPr/>
      <dgm:t>
        <a:bodyPr/>
        <a:lstStyle/>
        <a:p>
          <a:endParaRPr lang="cs-CZ"/>
        </a:p>
      </dgm:t>
    </dgm:pt>
    <dgm:pt modelId="{A713565C-397F-449A-8229-E6ED8C45C6DC}" type="sibTrans" cxnId="{C97B495E-AD13-46B8-95A5-3AD07F67BF1F}">
      <dgm:prSet/>
      <dgm:spPr/>
      <dgm:t>
        <a:bodyPr/>
        <a:lstStyle/>
        <a:p>
          <a:endParaRPr lang="cs-CZ"/>
        </a:p>
      </dgm:t>
    </dgm:pt>
    <dgm:pt modelId="{0A518303-2677-4743-9053-B3DCCB3FDCD0}">
      <dgm:prSet phldrT="[Text]"/>
      <dgm:spPr>
        <a:solidFill>
          <a:schemeClr val="accent2">
            <a:lumMod val="60000"/>
            <a:lumOff val="40000"/>
          </a:schemeClr>
        </a:solidFill>
      </dgm:spPr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čtvrtek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F06142AF-6692-4269-AF7E-63F7807E44E6}" type="parTrans" cxnId="{D1EDE0AF-DE16-40F3-8FAC-B676E481E8BC}">
      <dgm:prSet/>
      <dgm:spPr/>
      <dgm:t>
        <a:bodyPr/>
        <a:lstStyle/>
        <a:p>
          <a:endParaRPr lang="cs-CZ"/>
        </a:p>
      </dgm:t>
    </dgm:pt>
    <dgm:pt modelId="{0AD6B570-84F9-43F2-B200-9610A6A27916}" type="sibTrans" cxnId="{D1EDE0AF-DE16-40F3-8FAC-B676E481E8BC}">
      <dgm:prSet/>
      <dgm:spPr/>
      <dgm:t>
        <a:bodyPr/>
        <a:lstStyle/>
        <a:p>
          <a:endParaRPr lang="cs-CZ"/>
        </a:p>
      </dgm:t>
    </dgm:pt>
    <dgm:pt modelId="{78A8642B-2F6F-4C9B-8BA4-7E65E4E347B1}">
      <dgm:prSet phldrT="[Text]"/>
      <dgm:spPr>
        <a:solidFill>
          <a:schemeClr val="accent2">
            <a:lumMod val="60000"/>
            <a:lumOff val="40000"/>
          </a:schemeClr>
        </a:solidFill>
      </dgm:spPr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neděle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F3AB4B0F-73C5-4E96-AB78-522B07F738B3}" type="parTrans" cxnId="{859AFCE7-8FC1-4A26-96EB-C634D6A69D14}">
      <dgm:prSet/>
      <dgm:spPr/>
      <dgm:t>
        <a:bodyPr/>
        <a:lstStyle/>
        <a:p>
          <a:endParaRPr lang="cs-CZ"/>
        </a:p>
      </dgm:t>
    </dgm:pt>
    <dgm:pt modelId="{59B5C2E7-F042-499E-B79B-2B471DA82142}" type="sibTrans" cxnId="{859AFCE7-8FC1-4A26-96EB-C634D6A69D14}">
      <dgm:prSet/>
      <dgm:spPr/>
      <dgm:t>
        <a:bodyPr/>
        <a:lstStyle/>
        <a:p>
          <a:endParaRPr lang="cs-CZ"/>
        </a:p>
      </dgm:t>
    </dgm:pt>
    <dgm:pt modelId="{96F76CE2-66C0-4A8F-A9E2-31B8F2C39A8C}">
      <dgm:prSet phldrT="[Text]"/>
      <dgm:spPr>
        <a:solidFill>
          <a:schemeClr val="accent2">
            <a:lumMod val="60000"/>
            <a:lumOff val="40000"/>
          </a:schemeClr>
        </a:solidFill>
      </dgm:spPr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pátek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EC5604F7-56D0-49F9-AF19-20865C4FE8F8}" type="parTrans" cxnId="{33528EC7-B9E4-4D5F-96B8-EBDFE7D8255E}">
      <dgm:prSet/>
      <dgm:spPr/>
      <dgm:t>
        <a:bodyPr/>
        <a:lstStyle/>
        <a:p>
          <a:endParaRPr lang="cs-CZ"/>
        </a:p>
      </dgm:t>
    </dgm:pt>
    <dgm:pt modelId="{147D0C2D-7F07-4EBA-91C8-E6F80C9F984F}" type="sibTrans" cxnId="{33528EC7-B9E4-4D5F-96B8-EBDFE7D8255E}">
      <dgm:prSet/>
      <dgm:spPr/>
      <dgm:t>
        <a:bodyPr/>
        <a:lstStyle/>
        <a:p>
          <a:endParaRPr lang="cs-CZ"/>
        </a:p>
      </dgm:t>
    </dgm:pt>
    <dgm:pt modelId="{FEB9917D-0595-45BF-9AFF-48B0B33BC964}">
      <dgm:prSet phldrT="[Text]"/>
      <dgm:spPr>
        <a:solidFill>
          <a:schemeClr val="accent2">
            <a:lumMod val="60000"/>
            <a:lumOff val="40000"/>
          </a:schemeClr>
        </a:solidFill>
      </dgm:spPr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sobota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1ECAEC09-9789-4A79-8D89-9FC987A8FEC0}" type="parTrans" cxnId="{9C6C7CD3-FB52-40AB-AC02-3912CC097430}">
      <dgm:prSet/>
      <dgm:spPr/>
      <dgm:t>
        <a:bodyPr/>
        <a:lstStyle/>
        <a:p>
          <a:endParaRPr lang="cs-CZ"/>
        </a:p>
      </dgm:t>
    </dgm:pt>
    <dgm:pt modelId="{24AD5C37-6FAA-4267-B1CA-F0B4C12853B8}" type="sibTrans" cxnId="{9C6C7CD3-FB52-40AB-AC02-3912CC097430}">
      <dgm:prSet/>
      <dgm:spPr/>
      <dgm:t>
        <a:bodyPr/>
        <a:lstStyle/>
        <a:p>
          <a:endParaRPr lang="cs-CZ"/>
        </a:p>
      </dgm:t>
    </dgm:pt>
    <dgm:pt modelId="{4CBC5BC2-4C79-47FB-8EFE-45B73C358D46}" type="pres">
      <dgm:prSet presAssocID="{DAEB650E-D056-4B89-8339-70F687739A7C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65904D4-9550-40FA-99F3-BF785D29EAD0}" type="pres">
      <dgm:prSet presAssocID="{13B217FA-8CE3-4B2F-ADF6-0DA3A490B905}" presName="centerShape" presStyleLbl="node0" presStyleIdx="0" presStyleCnt="1"/>
      <dgm:spPr/>
      <dgm:t>
        <a:bodyPr/>
        <a:lstStyle/>
        <a:p>
          <a:endParaRPr lang="cs-CZ"/>
        </a:p>
      </dgm:t>
    </dgm:pt>
    <dgm:pt modelId="{D5CD06F0-64C7-409E-96E9-2C1B27308184}" type="pres">
      <dgm:prSet presAssocID="{04E24CA0-8D68-4C00-A672-406DFA0CC732}" presName="parTrans" presStyleLbl="sibTrans2D1" presStyleIdx="0" presStyleCnt="7"/>
      <dgm:spPr/>
      <dgm:t>
        <a:bodyPr/>
        <a:lstStyle/>
        <a:p>
          <a:endParaRPr lang="cs-CZ"/>
        </a:p>
      </dgm:t>
    </dgm:pt>
    <dgm:pt modelId="{E027F710-DEEE-4752-A085-BC004987EDC3}" type="pres">
      <dgm:prSet presAssocID="{04E24CA0-8D68-4C00-A672-406DFA0CC732}" presName="connectorText" presStyleLbl="sibTrans2D1" presStyleIdx="0" presStyleCnt="7"/>
      <dgm:spPr/>
      <dgm:t>
        <a:bodyPr/>
        <a:lstStyle/>
        <a:p>
          <a:endParaRPr lang="cs-CZ"/>
        </a:p>
      </dgm:t>
    </dgm:pt>
    <dgm:pt modelId="{E0809856-34E5-4002-A73A-A15A6E1ABE78}" type="pres">
      <dgm:prSet presAssocID="{25C61169-F99B-4322-A8C0-BF7427A446A4}" presName="node" presStyleLbl="node1" presStyleIdx="0" presStyleCnt="7" custScaleX="156958" custRadScaleRad="97935" custRadScaleInc="1469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8CDCAE6-CB2D-4ECB-9950-E177685D924C}" type="pres">
      <dgm:prSet presAssocID="{E35985A0-46F9-4B72-89E6-992DB41504B6}" presName="parTrans" presStyleLbl="sibTrans2D1" presStyleIdx="1" presStyleCnt="7"/>
      <dgm:spPr/>
      <dgm:t>
        <a:bodyPr/>
        <a:lstStyle/>
        <a:p>
          <a:endParaRPr lang="cs-CZ"/>
        </a:p>
      </dgm:t>
    </dgm:pt>
    <dgm:pt modelId="{3287FEE2-9762-483B-8669-60FE46E9CD9B}" type="pres">
      <dgm:prSet presAssocID="{E35985A0-46F9-4B72-89E6-992DB41504B6}" presName="connectorText" presStyleLbl="sibTrans2D1" presStyleIdx="1" presStyleCnt="7"/>
      <dgm:spPr/>
      <dgm:t>
        <a:bodyPr/>
        <a:lstStyle/>
        <a:p>
          <a:endParaRPr lang="cs-CZ"/>
        </a:p>
      </dgm:t>
    </dgm:pt>
    <dgm:pt modelId="{0A9211D6-58DA-4D08-8D4F-FB749D416061}" type="pres">
      <dgm:prSet presAssocID="{196F2B72-359F-44F0-9028-26D5ACBDEAC2}" presName="node" presStyleLbl="node1" presStyleIdx="1" presStyleCnt="7" custScaleX="151753" custRadScaleRad="150596" custRadScaleInc="314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01D8C5D-FF35-4D5D-92A9-B33AF6A7EF7E}" type="pres">
      <dgm:prSet presAssocID="{FC3E9FA7-6FA2-4B4A-AF55-45C101740A9C}" presName="parTrans" presStyleLbl="sibTrans2D1" presStyleIdx="2" presStyleCnt="7"/>
      <dgm:spPr/>
      <dgm:t>
        <a:bodyPr/>
        <a:lstStyle/>
        <a:p>
          <a:endParaRPr lang="cs-CZ"/>
        </a:p>
      </dgm:t>
    </dgm:pt>
    <dgm:pt modelId="{CE5D4D3A-2ED7-44DE-9B11-D6964A90AC80}" type="pres">
      <dgm:prSet presAssocID="{FC3E9FA7-6FA2-4B4A-AF55-45C101740A9C}" presName="connectorText" presStyleLbl="sibTrans2D1" presStyleIdx="2" presStyleCnt="7"/>
      <dgm:spPr/>
      <dgm:t>
        <a:bodyPr/>
        <a:lstStyle/>
        <a:p>
          <a:endParaRPr lang="cs-CZ"/>
        </a:p>
      </dgm:t>
    </dgm:pt>
    <dgm:pt modelId="{173A2EE9-62F7-4488-B69D-48F5FD8F958F}" type="pres">
      <dgm:prSet presAssocID="{8E01E40C-4125-471D-84AA-50C5143DDE30}" presName="node" presStyleLbl="node1" presStyleIdx="2" presStyleCnt="7" custScaleX="170653" custRadScaleRad="144481" custRadScaleInc="-3637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DB154DA-7B4B-43A4-A1C5-9186C7D2F3C2}" type="pres">
      <dgm:prSet presAssocID="{F06142AF-6692-4269-AF7E-63F7807E44E6}" presName="parTrans" presStyleLbl="sibTrans2D1" presStyleIdx="3" presStyleCnt="7"/>
      <dgm:spPr/>
      <dgm:t>
        <a:bodyPr/>
        <a:lstStyle/>
        <a:p>
          <a:endParaRPr lang="cs-CZ"/>
        </a:p>
      </dgm:t>
    </dgm:pt>
    <dgm:pt modelId="{C06F5A63-D8C3-44FA-B178-7EAF97281134}" type="pres">
      <dgm:prSet presAssocID="{F06142AF-6692-4269-AF7E-63F7807E44E6}" presName="connectorText" presStyleLbl="sibTrans2D1" presStyleIdx="3" presStyleCnt="7"/>
      <dgm:spPr/>
      <dgm:t>
        <a:bodyPr/>
        <a:lstStyle/>
        <a:p>
          <a:endParaRPr lang="cs-CZ"/>
        </a:p>
      </dgm:t>
    </dgm:pt>
    <dgm:pt modelId="{B5823F6D-6703-483C-894F-6060762CBF1D}" type="pres">
      <dgm:prSet presAssocID="{0A518303-2677-4743-9053-B3DCCB3FDCD0}" presName="node" presStyleLbl="node1" presStyleIdx="3" presStyleCnt="7" custScaleX="155883" custRadScaleRad="132884" custRadScaleInc="-7474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421CAE1-31D7-48C8-BE99-A1345241CA2C}" type="pres">
      <dgm:prSet presAssocID="{EC5604F7-56D0-49F9-AF19-20865C4FE8F8}" presName="parTrans" presStyleLbl="sibTrans2D1" presStyleIdx="4" presStyleCnt="7"/>
      <dgm:spPr/>
      <dgm:t>
        <a:bodyPr/>
        <a:lstStyle/>
        <a:p>
          <a:endParaRPr lang="cs-CZ"/>
        </a:p>
      </dgm:t>
    </dgm:pt>
    <dgm:pt modelId="{DC5DB697-FCB8-41FD-97E4-BFAAD09BDAD0}" type="pres">
      <dgm:prSet presAssocID="{EC5604F7-56D0-49F9-AF19-20865C4FE8F8}" presName="connectorText" presStyleLbl="sibTrans2D1" presStyleIdx="4" presStyleCnt="7"/>
      <dgm:spPr/>
      <dgm:t>
        <a:bodyPr/>
        <a:lstStyle/>
        <a:p>
          <a:endParaRPr lang="cs-CZ"/>
        </a:p>
      </dgm:t>
    </dgm:pt>
    <dgm:pt modelId="{D66107F6-FC31-4CC9-B811-11B188654D76}" type="pres">
      <dgm:prSet presAssocID="{96F76CE2-66C0-4A8F-A9E2-31B8F2C39A8C}" presName="node" presStyleLbl="node1" presStyleIdx="4" presStyleCnt="7" custScaleX="167254" custRadScaleRad="100048" custRadScaleInc="694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5E1843D-FCBF-4A8C-8394-37E127F1CDA9}" type="pres">
      <dgm:prSet presAssocID="{1ECAEC09-9789-4A79-8D89-9FC987A8FEC0}" presName="parTrans" presStyleLbl="sibTrans2D1" presStyleIdx="5" presStyleCnt="7"/>
      <dgm:spPr/>
      <dgm:t>
        <a:bodyPr/>
        <a:lstStyle/>
        <a:p>
          <a:endParaRPr lang="cs-CZ"/>
        </a:p>
      </dgm:t>
    </dgm:pt>
    <dgm:pt modelId="{98E90995-40E3-41E4-93C4-06699A26BCE1}" type="pres">
      <dgm:prSet presAssocID="{1ECAEC09-9789-4A79-8D89-9FC987A8FEC0}" presName="connectorText" presStyleLbl="sibTrans2D1" presStyleIdx="5" presStyleCnt="7"/>
      <dgm:spPr/>
      <dgm:t>
        <a:bodyPr/>
        <a:lstStyle/>
        <a:p>
          <a:endParaRPr lang="cs-CZ"/>
        </a:p>
      </dgm:t>
    </dgm:pt>
    <dgm:pt modelId="{24387478-A75B-4821-A492-012A1B95ECCD}" type="pres">
      <dgm:prSet presAssocID="{FEB9917D-0595-45BF-9AFF-48B0B33BC964}" presName="node" presStyleLbl="node1" presStyleIdx="5" presStyleCnt="7" custScaleX="148795" custRadScaleRad="134574" custRadScaleInc="86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62339D8-7EE0-4B9F-B271-1F00663F1318}" type="pres">
      <dgm:prSet presAssocID="{F3AB4B0F-73C5-4E96-AB78-522B07F738B3}" presName="parTrans" presStyleLbl="sibTrans2D1" presStyleIdx="6" presStyleCnt="7"/>
      <dgm:spPr/>
      <dgm:t>
        <a:bodyPr/>
        <a:lstStyle/>
        <a:p>
          <a:endParaRPr lang="cs-CZ"/>
        </a:p>
      </dgm:t>
    </dgm:pt>
    <dgm:pt modelId="{DA8ED6C6-929D-4515-81D2-98498C5F3D55}" type="pres">
      <dgm:prSet presAssocID="{F3AB4B0F-73C5-4E96-AB78-522B07F738B3}" presName="connectorText" presStyleLbl="sibTrans2D1" presStyleIdx="6" presStyleCnt="7"/>
      <dgm:spPr/>
      <dgm:t>
        <a:bodyPr/>
        <a:lstStyle/>
        <a:p>
          <a:endParaRPr lang="cs-CZ"/>
        </a:p>
      </dgm:t>
    </dgm:pt>
    <dgm:pt modelId="{2C07CF1F-2A2B-48AD-9CEE-631924C48B07}" type="pres">
      <dgm:prSet presAssocID="{78A8642B-2F6F-4C9B-8BA4-7E65E4E347B1}" presName="node" presStyleLbl="node1" presStyleIdx="6" presStyleCnt="7" custScaleX="151218" custRadScaleRad="137541" custRadScaleInc="-3893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59AFCE7-8FC1-4A26-96EB-C634D6A69D14}" srcId="{13B217FA-8CE3-4B2F-ADF6-0DA3A490B905}" destId="{78A8642B-2F6F-4C9B-8BA4-7E65E4E347B1}" srcOrd="6" destOrd="0" parTransId="{F3AB4B0F-73C5-4E96-AB78-522B07F738B3}" sibTransId="{59B5C2E7-F042-499E-B79B-2B471DA82142}"/>
    <dgm:cxn modelId="{EC3C98BC-DBA3-4D77-8052-E0CA970263D5}" type="presOf" srcId="{F06142AF-6692-4269-AF7E-63F7807E44E6}" destId="{C06F5A63-D8C3-44FA-B178-7EAF97281134}" srcOrd="1" destOrd="0" presId="urn:microsoft.com/office/officeart/2005/8/layout/radial5"/>
    <dgm:cxn modelId="{9C6C7CD3-FB52-40AB-AC02-3912CC097430}" srcId="{13B217FA-8CE3-4B2F-ADF6-0DA3A490B905}" destId="{FEB9917D-0595-45BF-9AFF-48B0B33BC964}" srcOrd="5" destOrd="0" parTransId="{1ECAEC09-9789-4A79-8D89-9FC987A8FEC0}" sibTransId="{24AD5C37-6FAA-4267-B1CA-F0B4C12853B8}"/>
    <dgm:cxn modelId="{F3E8A6E5-2117-416E-96DB-F8B85A356F21}" srcId="{DAEB650E-D056-4B89-8339-70F687739A7C}" destId="{13B217FA-8CE3-4B2F-ADF6-0DA3A490B905}" srcOrd="0" destOrd="0" parTransId="{A20EEC8B-435A-4895-9B57-2EF6BFC6F8EA}" sibTransId="{D1D9ABF9-4F91-468A-9DA8-824DFE3DAC84}"/>
    <dgm:cxn modelId="{620BD643-5260-4F28-B529-DEA5B41C3407}" type="presOf" srcId="{0A518303-2677-4743-9053-B3DCCB3FDCD0}" destId="{B5823F6D-6703-483C-894F-6060762CBF1D}" srcOrd="0" destOrd="0" presId="urn:microsoft.com/office/officeart/2005/8/layout/radial5"/>
    <dgm:cxn modelId="{2CAEEBB3-68C4-4462-8E42-B29B32161271}" type="presOf" srcId="{13B217FA-8CE3-4B2F-ADF6-0DA3A490B905}" destId="{265904D4-9550-40FA-99F3-BF785D29EAD0}" srcOrd="0" destOrd="0" presId="urn:microsoft.com/office/officeart/2005/8/layout/radial5"/>
    <dgm:cxn modelId="{76715E04-A519-445F-B9E3-B0BFF2777A2C}" type="presOf" srcId="{DAEB650E-D056-4B89-8339-70F687739A7C}" destId="{4CBC5BC2-4C79-47FB-8EFE-45B73C358D46}" srcOrd="0" destOrd="0" presId="urn:microsoft.com/office/officeart/2005/8/layout/radial5"/>
    <dgm:cxn modelId="{0BDB90C6-236A-4EC8-A284-F2F31C0D02C5}" type="presOf" srcId="{78A8642B-2F6F-4C9B-8BA4-7E65E4E347B1}" destId="{2C07CF1F-2A2B-48AD-9CEE-631924C48B07}" srcOrd="0" destOrd="0" presId="urn:microsoft.com/office/officeart/2005/8/layout/radial5"/>
    <dgm:cxn modelId="{C9EE8F63-7BD7-4ED5-8FDF-1C5FC2DA6895}" type="presOf" srcId="{EC5604F7-56D0-49F9-AF19-20865C4FE8F8}" destId="{F421CAE1-31D7-48C8-BE99-A1345241CA2C}" srcOrd="0" destOrd="0" presId="urn:microsoft.com/office/officeart/2005/8/layout/radial5"/>
    <dgm:cxn modelId="{E344CE0D-BD9A-4D1C-B002-0531AC54C743}" type="presOf" srcId="{04E24CA0-8D68-4C00-A672-406DFA0CC732}" destId="{D5CD06F0-64C7-409E-96E9-2C1B27308184}" srcOrd="0" destOrd="0" presId="urn:microsoft.com/office/officeart/2005/8/layout/radial5"/>
    <dgm:cxn modelId="{5A2AF8D4-AEE2-4E6E-B3B2-0D71648653E1}" type="presOf" srcId="{8E01E40C-4125-471D-84AA-50C5143DDE30}" destId="{173A2EE9-62F7-4488-B69D-48F5FD8F958F}" srcOrd="0" destOrd="0" presId="urn:microsoft.com/office/officeart/2005/8/layout/radial5"/>
    <dgm:cxn modelId="{C492D0A3-9DF9-4961-AEBA-8619CDB30058}" srcId="{13B217FA-8CE3-4B2F-ADF6-0DA3A490B905}" destId="{25C61169-F99B-4322-A8C0-BF7427A446A4}" srcOrd="0" destOrd="0" parTransId="{04E24CA0-8D68-4C00-A672-406DFA0CC732}" sibTransId="{10178015-AECB-4C44-836B-1170444EB378}"/>
    <dgm:cxn modelId="{9EF445AA-DC1D-49F9-B92F-815CEB48365B}" type="presOf" srcId="{04E24CA0-8D68-4C00-A672-406DFA0CC732}" destId="{E027F710-DEEE-4752-A085-BC004987EDC3}" srcOrd="1" destOrd="0" presId="urn:microsoft.com/office/officeart/2005/8/layout/radial5"/>
    <dgm:cxn modelId="{3DD6139C-0340-44FC-8C82-45BF1CB4FC21}" type="presOf" srcId="{E35985A0-46F9-4B72-89E6-992DB41504B6}" destId="{3287FEE2-9762-483B-8669-60FE46E9CD9B}" srcOrd="1" destOrd="0" presId="urn:microsoft.com/office/officeart/2005/8/layout/radial5"/>
    <dgm:cxn modelId="{83681022-A5CC-4765-AD94-56171AA7ECCA}" type="presOf" srcId="{E35985A0-46F9-4B72-89E6-992DB41504B6}" destId="{28CDCAE6-CB2D-4ECB-9950-E177685D924C}" srcOrd="0" destOrd="0" presId="urn:microsoft.com/office/officeart/2005/8/layout/radial5"/>
    <dgm:cxn modelId="{CF44A913-64F7-404D-8557-6E0ABD665FFE}" type="presOf" srcId="{FC3E9FA7-6FA2-4B4A-AF55-45C101740A9C}" destId="{CE5D4D3A-2ED7-44DE-9B11-D6964A90AC80}" srcOrd="1" destOrd="0" presId="urn:microsoft.com/office/officeart/2005/8/layout/radial5"/>
    <dgm:cxn modelId="{0434630D-4310-4D1C-9DF1-237187B71AC3}" type="presOf" srcId="{F06142AF-6692-4269-AF7E-63F7807E44E6}" destId="{6DB154DA-7B4B-43A4-A1C5-9186C7D2F3C2}" srcOrd="0" destOrd="0" presId="urn:microsoft.com/office/officeart/2005/8/layout/radial5"/>
    <dgm:cxn modelId="{F0647C9F-3EB9-479C-A5C2-A2B4F78E7E6F}" type="presOf" srcId="{F3AB4B0F-73C5-4E96-AB78-522B07F738B3}" destId="{DA8ED6C6-929D-4515-81D2-98498C5F3D55}" srcOrd="1" destOrd="0" presId="urn:microsoft.com/office/officeart/2005/8/layout/radial5"/>
    <dgm:cxn modelId="{E2100F12-BBF0-45DE-9A89-FC8C3DF8AF9A}" type="presOf" srcId="{1ECAEC09-9789-4A79-8D89-9FC987A8FEC0}" destId="{15E1843D-FCBF-4A8C-8394-37E127F1CDA9}" srcOrd="0" destOrd="0" presId="urn:microsoft.com/office/officeart/2005/8/layout/radial5"/>
    <dgm:cxn modelId="{87C634F8-F536-4D9D-9304-972F6349F198}" type="presOf" srcId="{1ECAEC09-9789-4A79-8D89-9FC987A8FEC0}" destId="{98E90995-40E3-41E4-93C4-06699A26BCE1}" srcOrd="1" destOrd="0" presId="urn:microsoft.com/office/officeart/2005/8/layout/radial5"/>
    <dgm:cxn modelId="{6B05A814-640D-4AC1-A608-64B44F752CB3}" srcId="{13B217FA-8CE3-4B2F-ADF6-0DA3A490B905}" destId="{196F2B72-359F-44F0-9028-26D5ACBDEAC2}" srcOrd="1" destOrd="0" parTransId="{E35985A0-46F9-4B72-89E6-992DB41504B6}" sibTransId="{E1306295-3B75-40E6-B8C6-CB379377B140}"/>
    <dgm:cxn modelId="{19EF0DE9-8CEB-4C1D-BDBD-97B5FAA87AE2}" type="presOf" srcId="{EC5604F7-56D0-49F9-AF19-20865C4FE8F8}" destId="{DC5DB697-FCB8-41FD-97E4-BFAAD09BDAD0}" srcOrd="1" destOrd="0" presId="urn:microsoft.com/office/officeart/2005/8/layout/radial5"/>
    <dgm:cxn modelId="{492A5D45-C5EF-4492-97D7-2CA04A83F229}" type="presOf" srcId="{FEB9917D-0595-45BF-9AFF-48B0B33BC964}" destId="{24387478-A75B-4821-A492-012A1B95ECCD}" srcOrd="0" destOrd="0" presId="urn:microsoft.com/office/officeart/2005/8/layout/radial5"/>
    <dgm:cxn modelId="{9B0C60B0-0F23-4D3A-A9CA-920E6A12FCBE}" type="presOf" srcId="{96F76CE2-66C0-4A8F-A9E2-31B8F2C39A8C}" destId="{D66107F6-FC31-4CC9-B811-11B188654D76}" srcOrd="0" destOrd="0" presId="urn:microsoft.com/office/officeart/2005/8/layout/radial5"/>
    <dgm:cxn modelId="{1BAE8D48-D1D2-43EB-AEF3-3893BA4441DA}" type="presOf" srcId="{FC3E9FA7-6FA2-4B4A-AF55-45C101740A9C}" destId="{001D8C5D-FF35-4D5D-92A9-B33AF6A7EF7E}" srcOrd="0" destOrd="0" presId="urn:microsoft.com/office/officeart/2005/8/layout/radial5"/>
    <dgm:cxn modelId="{C0BB2033-2FB4-4DD0-8029-5A5563A24AD0}" type="presOf" srcId="{F3AB4B0F-73C5-4E96-AB78-522B07F738B3}" destId="{262339D8-7EE0-4B9F-B271-1F00663F1318}" srcOrd="0" destOrd="0" presId="urn:microsoft.com/office/officeart/2005/8/layout/radial5"/>
    <dgm:cxn modelId="{45BAFD65-4EDF-44EC-9853-833F9A500210}" type="presOf" srcId="{196F2B72-359F-44F0-9028-26D5ACBDEAC2}" destId="{0A9211D6-58DA-4D08-8D4F-FB749D416061}" srcOrd="0" destOrd="0" presId="urn:microsoft.com/office/officeart/2005/8/layout/radial5"/>
    <dgm:cxn modelId="{D1EDE0AF-DE16-40F3-8FAC-B676E481E8BC}" srcId="{13B217FA-8CE3-4B2F-ADF6-0DA3A490B905}" destId="{0A518303-2677-4743-9053-B3DCCB3FDCD0}" srcOrd="3" destOrd="0" parTransId="{F06142AF-6692-4269-AF7E-63F7807E44E6}" sibTransId="{0AD6B570-84F9-43F2-B200-9610A6A27916}"/>
    <dgm:cxn modelId="{8AEEAF95-8AF9-446B-9DEC-8ACC2E9B3C1F}" type="presOf" srcId="{25C61169-F99B-4322-A8C0-BF7427A446A4}" destId="{E0809856-34E5-4002-A73A-A15A6E1ABE78}" srcOrd="0" destOrd="0" presId="urn:microsoft.com/office/officeart/2005/8/layout/radial5"/>
    <dgm:cxn modelId="{33528EC7-B9E4-4D5F-96B8-EBDFE7D8255E}" srcId="{13B217FA-8CE3-4B2F-ADF6-0DA3A490B905}" destId="{96F76CE2-66C0-4A8F-A9E2-31B8F2C39A8C}" srcOrd="4" destOrd="0" parTransId="{EC5604F7-56D0-49F9-AF19-20865C4FE8F8}" sibTransId="{147D0C2D-7F07-4EBA-91C8-E6F80C9F984F}"/>
    <dgm:cxn modelId="{C97B495E-AD13-46B8-95A5-3AD07F67BF1F}" srcId="{13B217FA-8CE3-4B2F-ADF6-0DA3A490B905}" destId="{8E01E40C-4125-471D-84AA-50C5143DDE30}" srcOrd="2" destOrd="0" parTransId="{FC3E9FA7-6FA2-4B4A-AF55-45C101740A9C}" sibTransId="{A713565C-397F-449A-8229-E6ED8C45C6DC}"/>
    <dgm:cxn modelId="{49073512-7876-495B-B2D0-A468C22ADA8D}" type="presParOf" srcId="{4CBC5BC2-4C79-47FB-8EFE-45B73C358D46}" destId="{265904D4-9550-40FA-99F3-BF785D29EAD0}" srcOrd="0" destOrd="0" presId="urn:microsoft.com/office/officeart/2005/8/layout/radial5"/>
    <dgm:cxn modelId="{B0404AF1-44FC-4F74-A26F-9776AB576B34}" type="presParOf" srcId="{4CBC5BC2-4C79-47FB-8EFE-45B73C358D46}" destId="{D5CD06F0-64C7-409E-96E9-2C1B27308184}" srcOrd="1" destOrd="0" presId="urn:microsoft.com/office/officeart/2005/8/layout/radial5"/>
    <dgm:cxn modelId="{7F904E79-B547-453C-9844-13BC92563D17}" type="presParOf" srcId="{D5CD06F0-64C7-409E-96E9-2C1B27308184}" destId="{E027F710-DEEE-4752-A085-BC004987EDC3}" srcOrd="0" destOrd="0" presId="urn:microsoft.com/office/officeart/2005/8/layout/radial5"/>
    <dgm:cxn modelId="{D5DF77C3-1F4D-48E0-9517-E4F1CA4FE537}" type="presParOf" srcId="{4CBC5BC2-4C79-47FB-8EFE-45B73C358D46}" destId="{E0809856-34E5-4002-A73A-A15A6E1ABE78}" srcOrd="2" destOrd="0" presId="urn:microsoft.com/office/officeart/2005/8/layout/radial5"/>
    <dgm:cxn modelId="{9EA5130B-777F-42F0-BBC9-FB0DF7E366D5}" type="presParOf" srcId="{4CBC5BC2-4C79-47FB-8EFE-45B73C358D46}" destId="{28CDCAE6-CB2D-4ECB-9950-E177685D924C}" srcOrd="3" destOrd="0" presId="urn:microsoft.com/office/officeart/2005/8/layout/radial5"/>
    <dgm:cxn modelId="{9180B389-40CE-40DB-9A3D-D6D25E72EF5B}" type="presParOf" srcId="{28CDCAE6-CB2D-4ECB-9950-E177685D924C}" destId="{3287FEE2-9762-483B-8669-60FE46E9CD9B}" srcOrd="0" destOrd="0" presId="urn:microsoft.com/office/officeart/2005/8/layout/radial5"/>
    <dgm:cxn modelId="{2D634836-A9AB-4F5F-987D-1F6350586314}" type="presParOf" srcId="{4CBC5BC2-4C79-47FB-8EFE-45B73C358D46}" destId="{0A9211D6-58DA-4D08-8D4F-FB749D416061}" srcOrd="4" destOrd="0" presId="urn:microsoft.com/office/officeart/2005/8/layout/radial5"/>
    <dgm:cxn modelId="{C0390A27-DE91-4700-997A-AF45E7FDEFE0}" type="presParOf" srcId="{4CBC5BC2-4C79-47FB-8EFE-45B73C358D46}" destId="{001D8C5D-FF35-4D5D-92A9-B33AF6A7EF7E}" srcOrd="5" destOrd="0" presId="urn:microsoft.com/office/officeart/2005/8/layout/radial5"/>
    <dgm:cxn modelId="{42B514CD-64F9-4E42-8295-58C793A53DD2}" type="presParOf" srcId="{001D8C5D-FF35-4D5D-92A9-B33AF6A7EF7E}" destId="{CE5D4D3A-2ED7-44DE-9B11-D6964A90AC80}" srcOrd="0" destOrd="0" presId="urn:microsoft.com/office/officeart/2005/8/layout/radial5"/>
    <dgm:cxn modelId="{E4EB3D70-6E07-4FEA-8620-54F801156304}" type="presParOf" srcId="{4CBC5BC2-4C79-47FB-8EFE-45B73C358D46}" destId="{173A2EE9-62F7-4488-B69D-48F5FD8F958F}" srcOrd="6" destOrd="0" presId="urn:microsoft.com/office/officeart/2005/8/layout/radial5"/>
    <dgm:cxn modelId="{96169DC0-F56C-465B-8CCB-F9EBC792E8AF}" type="presParOf" srcId="{4CBC5BC2-4C79-47FB-8EFE-45B73C358D46}" destId="{6DB154DA-7B4B-43A4-A1C5-9186C7D2F3C2}" srcOrd="7" destOrd="0" presId="urn:microsoft.com/office/officeart/2005/8/layout/radial5"/>
    <dgm:cxn modelId="{76B30A94-7938-4BB9-86D3-F7DB11297006}" type="presParOf" srcId="{6DB154DA-7B4B-43A4-A1C5-9186C7D2F3C2}" destId="{C06F5A63-D8C3-44FA-B178-7EAF97281134}" srcOrd="0" destOrd="0" presId="urn:microsoft.com/office/officeart/2005/8/layout/radial5"/>
    <dgm:cxn modelId="{E7ED7437-E251-434F-877C-38262863C693}" type="presParOf" srcId="{4CBC5BC2-4C79-47FB-8EFE-45B73C358D46}" destId="{B5823F6D-6703-483C-894F-6060762CBF1D}" srcOrd="8" destOrd="0" presId="urn:microsoft.com/office/officeart/2005/8/layout/radial5"/>
    <dgm:cxn modelId="{CD7851F0-26C2-4EE0-BFB1-84F1AD7666BA}" type="presParOf" srcId="{4CBC5BC2-4C79-47FB-8EFE-45B73C358D46}" destId="{F421CAE1-31D7-48C8-BE99-A1345241CA2C}" srcOrd="9" destOrd="0" presId="urn:microsoft.com/office/officeart/2005/8/layout/radial5"/>
    <dgm:cxn modelId="{0F5B03AD-852A-4A02-8C50-1ED91F9F2005}" type="presParOf" srcId="{F421CAE1-31D7-48C8-BE99-A1345241CA2C}" destId="{DC5DB697-FCB8-41FD-97E4-BFAAD09BDAD0}" srcOrd="0" destOrd="0" presId="urn:microsoft.com/office/officeart/2005/8/layout/radial5"/>
    <dgm:cxn modelId="{43E1C521-2D23-4C0E-9C28-E657F145C234}" type="presParOf" srcId="{4CBC5BC2-4C79-47FB-8EFE-45B73C358D46}" destId="{D66107F6-FC31-4CC9-B811-11B188654D76}" srcOrd="10" destOrd="0" presId="urn:microsoft.com/office/officeart/2005/8/layout/radial5"/>
    <dgm:cxn modelId="{64A41B1A-6DE1-4F14-B94C-DE006886C3E4}" type="presParOf" srcId="{4CBC5BC2-4C79-47FB-8EFE-45B73C358D46}" destId="{15E1843D-FCBF-4A8C-8394-37E127F1CDA9}" srcOrd="11" destOrd="0" presId="urn:microsoft.com/office/officeart/2005/8/layout/radial5"/>
    <dgm:cxn modelId="{F50B4B4D-3FD3-43A5-B7FE-294278C053E2}" type="presParOf" srcId="{15E1843D-FCBF-4A8C-8394-37E127F1CDA9}" destId="{98E90995-40E3-41E4-93C4-06699A26BCE1}" srcOrd="0" destOrd="0" presId="urn:microsoft.com/office/officeart/2005/8/layout/radial5"/>
    <dgm:cxn modelId="{458AFF2B-FFC4-4301-928D-51BA832E8DCF}" type="presParOf" srcId="{4CBC5BC2-4C79-47FB-8EFE-45B73C358D46}" destId="{24387478-A75B-4821-A492-012A1B95ECCD}" srcOrd="12" destOrd="0" presId="urn:microsoft.com/office/officeart/2005/8/layout/radial5"/>
    <dgm:cxn modelId="{3DF33638-6253-4565-AA08-DE7026ADB0D2}" type="presParOf" srcId="{4CBC5BC2-4C79-47FB-8EFE-45B73C358D46}" destId="{262339D8-7EE0-4B9F-B271-1F00663F1318}" srcOrd="13" destOrd="0" presId="urn:microsoft.com/office/officeart/2005/8/layout/radial5"/>
    <dgm:cxn modelId="{1899498A-EC75-41FA-AC06-9C32C07B738C}" type="presParOf" srcId="{262339D8-7EE0-4B9F-B271-1F00663F1318}" destId="{DA8ED6C6-929D-4515-81D2-98498C5F3D55}" srcOrd="0" destOrd="0" presId="urn:microsoft.com/office/officeart/2005/8/layout/radial5"/>
    <dgm:cxn modelId="{DD43FD30-93D0-4A66-AD11-69DCED0AF3AB}" type="presParOf" srcId="{4CBC5BC2-4C79-47FB-8EFE-45B73C358D46}" destId="{2C07CF1F-2A2B-48AD-9CEE-631924C48B07}" srcOrd="14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5904D4-9550-40FA-99F3-BF785D29EAD0}">
      <dsp:nvSpPr>
        <dsp:cNvPr id="0" name=""/>
        <dsp:cNvSpPr/>
      </dsp:nvSpPr>
      <dsp:spPr>
        <a:xfrm>
          <a:off x="2686053" y="1339361"/>
          <a:ext cx="930165" cy="930165"/>
        </a:xfrm>
        <a:prstGeom prst="ellipse">
          <a:avLst/>
        </a:prstGeom>
        <a:solidFill>
          <a:srgbClr val="FFC00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chemeClr val="accent4">
                  <a:lumMod val="50000"/>
                </a:schemeClr>
              </a:solidFill>
            </a:rPr>
            <a:t>týden</a:t>
          </a:r>
          <a:endParaRPr lang="cs-CZ" sz="18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2822273" y="1475581"/>
        <a:ext cx="657725" cy="657725"/>
      </dsp:txXfrm>
    </dsp:sp>
    <dsp:sp modelId="{D5CD06F0-64C7-409E-96E9-2C1B27308184}">
      <dsp:nvSpPr>
        <dsp:cNvPr id="0" name=""/>
        <dsp:cNvSpPr/>
      </dsp:nvSpPr>
      <dsp:spPr>
        <a:xfrm rot="16426707">
          <a:off x="3086874" y="972987"/>
          <a:ext cx="215854" cy="34057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>
        <a:off x="3117118" y="1073410"/>
        <a:ext cx="151098" cy="204343"/>
      </dsp:txXfrm>
    </dsp:sp>
    <dsp:sp modelId="{E0809856-34E5-4002-A73A-A15A6E1ABE78}">
      <dsp:nvSpPr>
        <dsp:cNvPr id="0" name=""/>
        <dsp:cNvSpPr/>
      </dsp:nvSpPr>
      <dsp:spPr>
        <a:xfrm>
          <a:off x="2530863" y="32864"/>
          <a:ext cx="1415006" cy="901518"/>
        </a:xfrm>
        <a:prstGeom prst="ellipse">
          <a:avLst/>
        </a:prstGeom>
        <a:solidFill>
          <a:schemeClr val="accent2">
            <a:lumMod val="60000"/>
            <a:lumOff val="4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accent4">
                  <a:lumMod val="50000"/>
                </a:schemeClr>
              </a:solidFill>
            </a:rPr>
            <a:t>pondělí</a:t>
          </a:r>
          <a:endParaRPr lang="cs-CZ" sz="20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2738086" y="164888"/>
        <a:ext cx="1000560" cy="637470"/>
      </dsp:txXfrm>
    </dsp:sp>
    <dsp:sp modelId="{28CDCAE6-CB2D-4ECB-9950-E177685D924C}">
      <dsp:nvSpPr>
        <dsp:cNvPr id="0" name=""/>
        <dsp:cNvSpPr/>
      </dsp:nvSpPr>
      <dsp:spPr>
        <a:xfrm rot="19770573">
          <a:off x="3701540" y="1157392"/>
          <a:ext cx="518579" cy="34057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>
        <a:off x="3708604" y="1251428"/>
        <a:ext cx="416407" cy="204343"/>
      </dsp:txXfrm>
    </dsp:sp>
    <dsp:sp modelId="{0A9211D6-58DA-4D08-8D4F-FB749D416061}">
      <dsp:nvSpPr>
        <dsp:cNvPr id="0" name=""/>
        <dsp:cNvSpPr/>
      </dsp:nvSpPr>
      <dsp:spPr>
        <a:xfrm>
          <a:off x="4221085" y="320899"/>
          <a:ext cx="1368082" cy="901518"/>
        </a:xfrm>
        <a:prstGeom prst="ellipse">
          <a:avLst/>
        </a:prstGeom>
        <a:solidFill>
          <a:schemeClr val="accent2">
            <a:lumMod val="60000"/>
            <a:lumOff val="4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chemeClr val="accent4">
                  <a:lumMod val="50000"/>
                </a:schemeClr>
              </a:solidFill>
            </a:rPr>
            <a:t>úterý</a:t>
          </a:r>
          <a:endParaRPr lang="cs-CZ" sz="18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4421436" y="452923"/>
        <a:ext cx="967380" cy="637470"/>
      </dsp:txXfrm>
    </dsp:sp>
    <dsp:sp modelId="{001D8C5D-FF35-4D5D-92A9-B33AF6A7EF7E}">
      <dsp:nvSpPr>
        <dsp:cNvPr id="0" name=""/>
        <dsp:cNvSpPr/>
      </dsp:nvSpPr>
      <dsp:spPr>
        <a:xfrm rot="210214">
          <a:off x="3773367" y="1683955"/>
          <a:ext cx="382252" cy="34057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>
        <a:off x="3773462" y="1748948"/>
        <a:ext cx="280080" cy="204343"/>
      </dsp:txXfrm>
    </dsp:sp>
    <dsp:sp modelId="{173A2EE9-62F7-4488-B69D-48F5FD8F958F}">
      <dsp:nvSpPr>
        <dsp:cNvPr id="0" name=""/>
        <dsp:cNvSpPr/>
      </dsp:nvSpPr>
      <dsp:spPr>
        <a:xfrm>
          <a:off x="4331068" y="1473022"/>
          <a:ext cx="1538469" cy="901518"/>
        </a:xfrm>
        <a:prstGeom prst="ellipse">
          <a:avLst/>
        </a:prstGeom>
        <a:solidFill>
          <a:schemeClr val="accent2">
            <a:lumMod val="60000"/>
            <a:lumOff val="4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chemeClr val="accent4">
                  <a:lumMod val="50000"/>
                </a:schemeClr>
              </a:solidFill>
            </a:rPr>
            <a:t>středa</a:t>
          </a:r>
          <a:endParaRPr lang="cs-CZ" sz="18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4556372" y="1605046"/>
        <a:ext cx="1087861" cy="637470"/>
      </dsp:txXfrm>
    </dsp:sp>
    <dsp:sp modelId="{6DB154DA-7B4B-43A4-A1C5-9186C7D2F3C2}">
      <dsp:nvSpPr>
        <dsp:cNvPr id="0" name=""/>
        <dsp:cNvSpPr/>
      </dsp:nvSpPr>
      <dsp:spPr>
        <a:xfrm rot="2632701">
          <a:off x="3550143" y="2209930"/>
          <a:ext cx="399525" cy="34057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>
        <a:off x="3564406" y="2242636"/>
        <a:ext cx="297353" cy="204343"/>
      </dsp:txXfrm>
    </dsp:sp>
    <dsp:sp modelId="{B5823F6D-6703-483C-894F-6060762CBF1D}">
      <dsp:nvSpPr>
        <dsp:cNvPr id="0" name=""/>
        <dsp:cNvSpPr/>
      </dsp:nvSpPr>
      <dsp:spPr>
        <a:xfrm>
          <a:off x="3717032" y="2573518"/>
          <a:ext cx="1405314" cy="901518"/>
        </a:xfrm>
        <a:prstGeom prst="ellipse">
          <a:avLst/>
        </a:prstGeom>
        <a:solidFill>
          <a:schemeClr val="accent2">
            <a:lumMod val="60000"/>
            <a:lumOff val="4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chemeClr val="accent4">
                  <a:lumMod val="50000"/>
                </a:schemeClr>
              </a:solidFill>
            </a:rPr>
            <a:t>čtvrtek</a:t>
          </a:r>
          <a:endParaRPr lang="cs-CZ" sz="18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3922835" y="2705542"/>
        <a:ext cx="993708" cy="637470"/>
      </dsp:txXfrm>
    </dsp:sp>
    <dsp:sp modelId="{F421CAE1-31D7-48C8-BE99-A1345241CA2C}">
      <dsp:nvSpPr>
        <dsp:cNvPr id="0" name=""/>
        <dsp:cNvSpPr/>
      </dsp:nvSpPr>
      <dsp:spPr>
        <a:xfrm rot="7050009">
          <a:off x="2739848" y="2219610"/>
          <a:ext cx="213035" cy="34057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 rot="10800000">
        <a:off x="2786558" y="2259381"/>
        <a:ext cx="149125" cy="204343"/>
      </dsp:txXfrm>
    </dsp:sp>
    <dsp:sp modelId="{D66107F6-FC31-4CC9-B811-11B188654D76}">
      <dsp:nvSpPr>
        <dsp:cNvPr id="0" name=""/>
        <dsp:cNvSpPr/>
      </dsp:nvSpPr>
      <dsp:spPr>
        <a:xfrm>
          <a:off x="1772817" y="2553149"/>
          <a:ext cx="1507826" cy="901518"/>
        </a:xfrm>
        <a:prstGeom prst="ellipse">
          <a:avLst/>
        </a:prstGeom>
        <a:solidFill>
          <a:schemeClr val="accent2">
            <a:lumMod val="60000"/>
            <a:lumOff val="4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chemeClr val="accent4">
                  <a:lumMod val="50000"/>
                </a:schemeClr>
              </a:solidFill>
            </a:rPr>
            <a:t>pátek</a:t>
          </a:r>
          <a:endParaRPr lang="cs-CZ" sz="18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1993633" y="2685173"/>
        <a:ext cx="1066194" cy="637470"/>
      </dsp:txXfrm>
    </dsp:sp>
    <dsp:sp modelId="{15E1843D-FCBF-4A8C-8394-37E127F1CDA9}">
      <dsp:nvSpPr>
        <dsp:cNvPr id="0" name=""/>
        <dsp:cNvSpPr/>
      </dsp:nvSpPr>
      <dsp:spPr>
        <a:xfrm rot="10162507">
          <a:off x="2177408" y="1782196"/>
          <a:ext cx="369170" cy="34057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 rot="10800000">
        <a:off x="2278704" y="1840892"/>
        <a:ext cx="266998" cy="204343"/>
      </dsp:txXfrm>
    </dsp:sp>
    <dsp:sp modelId="{24387478-A75B-4821-A492-012A1B95ECCD}">
      <dsp:nvSpPr>
        <dsp:cNvPr id="0" name=""/>
        <dsp:cNvSpPr/>
      </dsp:nvSpPr>
      <dsp:spPr>
        <a:xfrm>
          <a:off x="692700" y="1689052"/>
          <a:ext cx="1341415" cy="901518"/>
        </a:xfrm>
        <a:prstGeom prst="ellipse">
          <a:avLst/>
        </a:prstGeom>
        <a:solidFill>
          <a:schemeClr val="accent2">
            <a:lumMod val="60000"/>
            <a:lumOff val="4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chemeClr val="accent4">
                  <a:lumMod val="50000"/>
                </a:schemeClr>
              </a:solidFill>
            </a:rPr>
            <a:t>sobota</a:t>
          </a:r>
          <a:endParaRPr lang="cs-CZ" sz="18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889146" y="1821076"/>
        <a:ext cx="948523" cy="637470"/>
      </dsp:txXfrm>
    </dsp:sp>
    <dsp:sp modelId="{262339D8-7EE0-4B9F-B271-1F00663F1318}">
      <dsp:nvSpPr>
        <dsp:cNvPr id="0" name=""/>
        <dsp:cNvSpPr/>
      </dsp:nvSpPr>
      <dsp:spPr>
        <a:xfrm rot="12513636">
          <a:off x="2193497" y="1227527"/>
          <a:ext cx="421212" cy="34057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 rot="10800000">
        <a:off x="2289452" y="1320066"/>
        <a:ext cx="319040" cy="204343"/>
      </dsp:txXfrm>
    </dsp:sp>
    <dsp:sp modelId="{2C07CF1F-2A2B-48AD-9CEE-631924C48B07}">
      <dsp:nvSpPr>
        <dsp:cNvPr id="0" name=""/>
        <dsp:cNvSpPr/>
      </dsp:nvSpPr>
      <dsp:spPr>
        <a:xfrm>
          <a:off x="836712" y="464911"/>
          <a:ext cx="1363258" cy="901518"/>
        </a:xfrm>
        <a:prstGeom prst="ellipse">
          <a:avLst/>
        </a:prstGeom>
        <a:solidFill>
          <a:schemeClr val="accent2">
            <a:lumMod val="60000"/>
            <a:lumOff val="4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chemeClr val="accent4">
                  <a:lumMod val="50000"/>
                </a:schemeClr>
              </a:solidFill>
            </a:rPr>
            <a:t>neděle</a:t>
          </a:r>
          <a:endParaRPr lang="cs-CZ" sz="18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1036357" y="596935"/>
        <a:ext cx="963968" cy="6374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iming>
    <p:tnLst>
      <p:par>
        <p:cTn id="1" dur="indefinite" restart="never" nodeType="tmRoot"/>
      </p:par>
    </p:tnLst>
  </p:timing>
  <p:hf sldNum="0" hdr="0" dt="0"/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image" Target="../media/image7.jpeg"/><Relationship Id="rId7" Type="http://schemas.openxmlformats.org/officeDocument/2006/relationships/image" Target="../media/image11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jpeg"/><Relationship Id="rId5" Type="http://schemas.openxmlformats.org/officeDocument/2006/relationships/image" Target="../media/image9.wmf"/><Relationship Id="rId4" Type="http://schemas.openxmlformats.org/officeDocument/2006/relationships/image" Target="../media/image8.wmf"/><Relationship Id="rId9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Zpracovala: Mgr. Jana Ottová</a:t>
            </a:r>
            <a:endParaRPr lang="cs-CZ" sz="20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44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PRVOUKA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</a:t>
            </a:r>
            <a:r>
              <a:rPr lang="cs-CZ" sz="31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ny v týdnu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137058532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VY_32_INOVACE_41_PRV_16</a:t>
                      </a: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PRVOUKA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Dny v týdnu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Jana Ottová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dny v týdnu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Znát dny v týdnu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ZŠ/1. - 3.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24.2.2013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Týden má 7 dní 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3342138057"/>
              </p:ext>
            </p:extLst>
          </p:nvPr>
        </p:nvGraphicFramePr>
        <p:xfrm>
          <a:off x="1143000" y="731838"/>
          <a:ext cx="6400800" cy="34750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82230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47792" y="4653136"/>
            <a:ext cx="6512511" cy="114300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Týden rozdělujeme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4854205" y="645242"/>
            <a:ext cx="2736304" cy="767533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</a:rPr>
              <a:t>Volné dny - víkend</a:t>
            </a:r>
            <a:endParaRPr lang="cs-CZ" sz="28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1475656" y="548680"/>
            <a:ext cx="2808312" cy="576064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</a:rPr>
              <a:t>Pracovní dny</a:t>
            </a:r>
            <a:endParaRPr lang="cs-CZ" sz="28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645530" y="1251275"/>
            <a:ext cx="2448272" cy="50405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pondělí</a:t>
            </a:r>
            <a:endParaRPr lang="cs-CZ" sz="2800" b="1" dirty="0"/>
          </a:p>
        </p:txBody>
      </p:sp>
      <p:sp>
        <p:nvSpPr>
          <p:cNvPr id="15" name="Obdélník 14"/>
          <p:cNvSpPr/>
          <p:nvPr/>
        </p:nvSpPr>
        <p:spPr>
          <a:xfrm>
            <a:off x="1631676" y="1851480"/>
            <a:ext cx="2448272" cy="50405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úterý</a:t>
            </a:r>
            <a:endParaRPr lang="cs-CZ" sz="2800" b="1" dirty="0"/>
          </a:p>
        </p:txBody>
      </p:sp>
      <p:sp>
        <p:nvSpPr>
          <p:cNvPr id="16" name="Obdélník 15"/>
          <p:cNvSpPr/>
          <p:nvPr/>
        </p:nvSpPr>
        <p:spPr>
          <a:xfrm>
            <a:off x="1655676" y="2445118"/>
            <a:ext cx="2448272" cy="57606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středa</a:t>
            </a:r>
            <a:endParaRPr lang="cs-CZ" sz="2800" b="1" dirty="0"/>
          </a:p>
        </p:txBody>
      </p:sp>
      <p:sp>
        <p:nvSpPr>
          <p:cNvPr id="17" name="Obdélník 16"/>
          <p:cNvSpPr/>
          <p:nvPr/>
        </p:nvSpPr>
        <p:spPr>
          <a:xfrm>
            <a:off x="1655676" y="3117985"/>
            <a:ext cx="2448272" cy="55055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čtvrtek</a:t>
            </a:r>
            <a:endParaRPr lang="cs-CZ" sz="2800" b="1" dirty="0"/>
          </a:p>
        </p:txBody>
      </p:sp>
      <p:sp>
        <p:nvSpPr>
          <p:cNvPr id="18" name="Obdélník 17"/>
          <p:cNvSpPr/>
          <p:nvPr/>
        </p:nvSpPr>
        <p:spPr>
          <a:xfrm>
            <a:off x="1645530" y="3789040"/>
            <a:ext cx="2458418" cy="50405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pátek</a:t>
            </a:r>
            <a:endParaRPr lang="cs-CZ" sz="2800" b="1" dirty="0"/>
          </a:p>
        </p:txBody>
      </p:sp>
      <p:sp>
        <p:nvSpPr>
          <p:cNvPr id="19" name="Obdélník 18"/>
          <p:cNvSpPr/>
          <p:nvPr/>
        </p:nvSpPr>
        <p:spPr>
          <a:xfrm>
            <a:off x="5000777" y="1632121"/>
            <a:ext cx="2586461" cy="60020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sobota</a:t>
            </a:r>
            <a:endParaRPr lang="cs-CZ" sz="2800" b="1" dirty="0"/>
          </a:p>
        </p:txBody>
      </p:sp>
      <p:sp>
        <p:nvSpPr>
          <p:cNvPr id="20" name="Obdélník 19"/>
          <p:cNvSpPr/>
          <p:nvPr/>
        </p:nvSpPr>
        <p:spPr>
          <a:xfrm>
            <a:off x="5004048" y="2463490"/>
            <a:ext cx="2586461" cy="57606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neděle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922645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1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1763688" y="4869160"/>
            <a:ext cx="6512511" cy="114300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Pracovní dny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55495"/>
            <a:ext cx="3024336" cy="22682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vál 7"/>
          <p:cNvSpPr/>
          <p:nvPr/>
        </p:nvSpPr>
        <p:spPr>
          <a:xfrm>
            <a:off x="4283968" y="620688"/>
            <a:ext cx="3672408" cy="1554793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4">
                    <a:lumMod val="50000"/>
                  </a:schemeClr>
                </a:solidFill>
              </a:rPr>
              <a:t>Děti chodí do školy</a:t>
            </a:r>
            <a:endParaRPr lang="cs-CZ" sz="36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1043608" y="2708920"/>
            <a:ext cx="3600400" cy="163182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4">
                    <a:lumMod val="50000"/>
                  </a:schemeClr>
                </a:solidFill>
              </a:rPr>
              <a:t>Dospělí chodí do práce</a:t>
            </a:r>
            <a:endParaRPr lang="cs-CZ" sz="32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3074" name="Picture 2" descr="C:\Users\Jana\AppData\Local\Microsoft\Windows\Temporary Internet Files\Content.IE5\JTLQX1NS\MC90024067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708920"/>
            <a:ext cx="2808312" cy="1939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4954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19800" y="4797152"/>
            <a:ext cx="6512511" cy="114300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Volné dny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4139952" y="620688"/>
            <a:ext cx="3456384" cy="1326201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</a:rPr>
              <a:t>odpočíváme</a:t>
            </a:r>
            <a:endParaRPr lang="cs-CZ" sz="28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1175195" y="2914079"/>
            <a:ext cx="3240360" cy="1508065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accent4">
                    <a:lumMod val="50000"/>
                  </a:schemeClr>
                </a:solidFill>
              </a:rPr>
              <a:t>v</a:t>
            </a: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</a:rPr>
              <a:t>ěnujeme se tomu, co nás baví</a:t>
            </a:r>
            <a:endParaRPr lang="cs-CZ" sz="24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1026" name="Picture 2" descr="C:\Users\Jana\AppData\Local\Microsoft\Windows\Temporary Internet Files\Content.IE5\JTLQX1NS\MP90026222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516435"/>
            <a:ext cx="3216735" cy="210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ana\AppData\Local\Microsoft\Windows\Temporary Internet Files\Content.IE5\F0P7W80E\MC90023290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1" y="640093"/>
            <a:ext cx="2487243" cy="1876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969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03516" y="5157192"/>
            <a:ext cx="6512511" cy="1143000"/>
          </a:xfrm>
        </p:spPr>
        <p:txBody>
          <a:bodyPr/>
          <a:lstStyle/>
          <a:p>
            <a:pPr algn="ctr"/>
            <a:r>
              <a:rPr lang="cs-CZ" sz="2800" dirty="0" smtClean="0"/>
              <a:t>Víš, která povolání musí pracovat i ve volných dnech? Dej do kroužku.</a:t>
            </a:r>
            <a:endParaRPr lang="cs-CZ" sz="28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051" name="Picture 3" descr="C:\Users\Jana\AppData\Local\Microsoft\Windows\Temporary Internet Files\Content.IE5\JTLQX1NS\MP90031399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3843" y="656772"/>
            <a:ext cx="1728192" cy="1623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ana\AppData\Local\Microsoft\Windows\Temporary Internet Files\Content.IE5\JTLQX1NS\MP90040196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9764" y="758073"/>
            <a:ext cx="2284833" cy="1522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Jana\AppData\Local\Microsoft\Windows\Temporary Internet Files\Content.IE5\71ZA9Z0J\MC90024053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0019" y="2672848"/>
            <a:ext cx="1357884" cy="1825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Program Files (x86)\Microsoft Office\MEDIA\CAGCAT10\j0195384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2958395"/>
            <a:ext cx="1508112" cy="15395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Jana\AppData\Local\Microsoft\Windows\Temporary Internet Files\Content.IE5\JTLQX1NS\MP90040190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1903" y="854700"/>
            <a:ext cx="2122248" cy="1414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Jana\AppData\Local\Microsoft\Windows\Temporary Internet Files\Content.IE5\71ZA9Z0J\MC90042416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3258" y="2420888"/>
            <a:ext cx="1092906" cy="1442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Jana\AppData\Local\Microsoft\Windows\Temporary Internet Files\Content.IE5\71ZA9Z0J\MC90023903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2084" y="3701035"/>
            <a:ext cx="1820570" cy="980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Jana\AppData\Local\Microsoft\Windows\Temporary Internet Files\Content.IE5\Y1IASAEO\MP900407334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2653" y="2819040"/>
            <a:ext cx="2058973" cy="1372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012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0532" y="5229200"/>
            <a:ext cx="6512511" cy="1143000"/>
          </a:xfrm>
        </p:spPr>
        <p:txBody>
          <a:bodyPr/>
          <a:lstStyle/>
          <a:p>
            <a:pPr algn="ctr"/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</a:rPr>
              <a:t>Očísluj čísly 1-7 dny v týdnu tak, jak jdou za sebou</a:t>
            </a:r>
            <a:endParaRPr lang="cs-CZ" sz="32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938180" y="296652"/>
            <a:ext cx="1728192" cy="108012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</a:rPr>
              <a:t>středa</a:t>
            </a:r>
            <a:endParaRPr lang="cs-CZ" sz="24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182144" y="1000200"/>
            <a:ext cx="1800200" cy="1152128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</a:rPr>
              <a:t>neděle</a:t>
            </a:r>
            <a:endParaRPr lang="cs-CZ" sz="24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5580112" y="424136"/>
            <a:ext cx="1872208" cy="1152128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</a:rPr>
              <a:t>pondělí</a:t>
            </a:r>
            <a:endParaRPr lang="cs-CZ" sz="24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19556" y="2668393"/>
            <a:ext cx="1728192" cy="1152128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</a:rPr>
              <a:t>pátek</a:t>
            </a:r>
            <a:endParaRPr lang="cs-CZ" sz="24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577226" y="3333365"/>
            <a:ext cx="1800200" cy="1152128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</a:rPr>
              <a:t>úterý</a:t>
            </a:r>
            <a:endParaRPr lang="cs-CZ" sz="24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6910389" y="2993321"/>
            <a:ext cx="1872208" cy="1152128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</a:rPr>
              <a:t>sobota</a:t>
            </a:r>
            <a:endParaRPr lang="cs-CZ" sz="24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723496" y="2686618"/>
            <a:ext cx="1944216" cy="1133903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</a:rPr>
              <a:t>čtvrtek</a:t>
            </a:r>
            <a:endParaRPr lang="cs-CZ" sz="24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1475656" y="1376772"/>
            <a:ext cx="601216" cy="576064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3787062" y="2152328"/>
            <a:ext cx="590364" cy="626368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6187204" y="1664803"/>
            <a:ext cx="554360" cy="562111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1079638" y="3858928"/>
            <a:ext cx="613792" cy="554359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3199001" y="4485493"/>
            <a:ext cx="604664" cy="626368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5382420" y="3820521"/>
            <a:ext cx="626368" cy="603421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7514371" y="4198273"/>
            <a:ext cx="664243" cy="60121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2727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fontScale="77500" lnSpcReduction="2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4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1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1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http://office.microsoft.com</a:t>
            </a:r>
            <a:endParaRPr lang="cs-CZ" sz="15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Archiv autora</a:t>
            </a:r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endParaRPr lang="cs-CZ" sz="1500" dirty="0" smtClean="0">
              <a:latin typeface="Arial"/>
              <a:ea typeface="Times New Roman"/>
            </a:endParaRPr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endParaRPr lang="cs-CZ" sz="1500" dirty="0">
              <a:latin typeface="Arial"/>
              <a:ea typeface="Times New Roman"/>
            </a:endParaRPr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endParaRPr lang="cs-CZ" sz="1500" dirty="0" smtClean="0">
              <a:latin typeface="Arial"/>
              <a:ea typeface="Times New Roman"/>
            </a:endParaRPr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endParaRPr lang="cs-CZ" sz="1500" dirty="0">
              <a:latin typeface="Arial"/>
              <a:ea typeface="Times New Roman"/>
            </a:endParaRPr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endParaRPr lang="cs-CZ" sz="1500" dirty="0" smtClean="0">
              <a:latin typeface="Arial"/>
              <a:ea typeface="Times New Roman"/>
            </a:endParaRPr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endParaRPr lang="cs-CZ" sz="15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500" dirty="0" smtClean="0">
                <a:latin typeface="Arial"/>
                <a:ea typeface="Times New Roman"/>
              </a:rPr>
              <a:t>„Materiál </a:t>
            </a:r>
            <a:r>
              <a:rPr lang="cs-CZ" sz="15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4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40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556792"/>
            <a:ext cx="7772400" cy="576063"/>
          </a:xfrm>
        </p:spPr>
        <p:txBody>
          <a:bodyPr>
            <a:normAutofit fontScale="90000"/>
          </a:bodyPr>
          <a:lstStyle/>
          <a:p>
            <a:pPr algn="l"/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0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8609" y="27930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143</TotalTime>
  <Words>300</Words>
  <Application>Microsoft Office PowerPoint</Application>
  <PresentationFormat>Předvádění na obrazovce (4:3)</PresentationFormat>
  <Paragraphs>83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PRVOUKA  Dny v týdnu</vt:lpstr>
      <vt:lpstr>Prezentace aplikace PowerPoint</vt:lpstr>
      <vt:lpstr>Týden má 7 dní </vt:lpstr>
      <vt:lpstr>Týden rozdělujeme</vt:lpstr>
      <vt:lpstr>Pracovní dny</vt:lpstr>
      <vt:lpstr>Volné dny</vt:lpstr>
      <vt:lpstr>Víš, která povolání musí pracovat i ve volných dnech? Dej do kroužku.</vt:lpstr>
      <vt:lpstr>Očísluj čísly 1-7 dny v týdnu tak, jak jdou za sebou</vt:lpstr>
      <vt:lpstr> 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PRVOUKA</dc:title>
  <dc:creator>Jana Ottová</dc:creator>
  <cp:lastModifiedBy>franzova</cp:lastModifiedBy>
  <cp:revision>25</cp:revision>
  <dcterms:created xsi:type="dcterms:W3CDTF">2012-06-27T08:54:30Z</dcterms:created>
  <dcterms:modified xsi:type="dcterms:W3CDTF">2013-08-26T17:50:38Z</dcterms:modified>
</cp:coreProperties>
</file>