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1"/>
  </p:notesMasterIdLst>
  <p:sldIdLst>
    <p:sldId id="257" r:id="rId2"/>
    <p:sldId id="258" r:id="rId3"/>
    <p:sldId id="260" r:id="rId4"/>
    <p:sldId id="263" r:id="rId5"/>
    <p:sldId id="264" r:id="rId6"/>
    <p:sldId id="265" r:id="rId7"/>
    <p:sldId id="266" r:id="rId8"/>
    <p:sldId id="267" r:id="rId9"/>
    <p:sldId id="25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56" d="100"/>
          <a:sy n="56" d="100"/>
        </p:scale>
        <p:origin x="-30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2CB03E9-74FF-4E93-8BB3-F5B2D4898FB4}" type="doc">
      <dgm:prSet loTypeId="urn:microsoft.com/office/officeart/2005/8/layout/cycle6" loCatId="cycle" qsTypeId="urn:microsoft.com/office/officeart/2005/8/quickstyle/simple3" qsCatId="simple" csTypeId="urn:microsoft.com/office/officeart/2005/8/colors/accent2_2" csCatId="accent2" phldr="1"/>
      <dgm:spPr/>
      <dgm:t>
        <a:bodyPr/>
        <a:lstStyle/>
        <a:p>
          <a:endParaRPr lang="cs-CZ"/>
        </a:p>
      </dgm:t>
    </dgm:pt>
    <dgm:pt modelId="{7650CE45-C225-4029-8632-4E0B58923491}">
      <dgm:prSet phldrT="[Text]" custT="1"/>
      <dgm:spPr/>
      <dgm:t>
        <a:bodyPr/>
        <a:lstStyle/>
        <a:p>
          <a:r>
            <a:rPr lang="cs-CZ" sz="3600" b="1" dirty="0" smtClean="0">
              <a:solidFill>
                <a:srgbClr val="FF0000"/>
              </a:solidFill>
            </a:rPr>
            <a:t>jaro</a:t>
          </a:r>
          <a:endParaRPr lang="cs-CZ" sz="3600" b="1" dirty="0">
            <a:solidFill>
              <a:srgbClr val="FF0000"/>
            </a:solidFill>
          </a:endParaRPr>
        </a:p>
      </dgm:t>
    </dgm:pt>
    <dgm:pt modelId="{B66E84CC-DD8D-44C2-A303-45708A7C222C}" type="parTrans" cxnId="{F843F5F7-B7F1-4A12-B227-FF9DA8A05446}">
      <dgm:prSet/>
      <dgm:spPr/>
      <dgm:t>
        <a:bodyPr/>
        <a:lstStyle/>
        <a:p>
          <a:endParaRPr lang="cs-CZ"/>
        </a:p>
      </dgm:t>
    </dgm:pt>
    <dgm:pt modelId="{A5574966-E55E-4203-8081-9CD05305B591}" type="sibTrans" cxnId="{F843F5F7-B7F1-4A12-B227-FF9DA8A05446}">
      <dgm:prSet/>
      <dgm:spPr/>
      <dgm:t>
        <a:bodyPr/>
        <a:lstStyle/>
        <a:p>
          <a:endParaRPr lang="cs-CZ"/>
        </a:p>
      </dgm:t>
    </dgm:pt>
    <dgm:pt modelId="{8575B6A0-DA70-4F76-B355-82A96E75B5FA}">
      <dgm:prSet phldrT="[Text]" custT="1"/>
      <dgm:spPr/>
      <dgm:t>
        <a:bodyPr/>
        <a:lstStyle/>
        <a:p>
          <a:r>
            <a:rPr lang="cs-CZ" sz="3600" b="1" dirty="0" smtClean="0">
              <a:solidFill>
                <a:srgbClr val="00B050"/>
              </a:solidFill>
            </a:rPr>
            <a:t>léto</a:t>
          </a:r>
          <a:endParaRPr lang="cs-CZ" sz="3600" b="1" dirty="0">
            <a:solidFill>
              <a:srgbClr val="00B050"/>
            </a:solidFill>
          </a:endParaRPr>
        </a:p>
      </dgm:t>
    </dgm:pt>
    <dgm:pt modelId="{A14FDC75-0A19-4396-AABE-A4FBE361D5B3}" type="parTrans" cxnId="{1580A08A-3116-43D8-A872-7355E57464A2}">
      <dgm:prSet/>
      <dgm:spPr/>
      <dgm:t>
        <a:bodyPr/>
        <a:lstStyle/>
        <a:p>
          <a:endParaRPr lang="cs-CZ"/>
        </a:p>
      </dgm:t>
    </dgm:pt>
    <dgm:pt modelId="{3D60C052-40D9-4A4D-B26B-F7CFD5E56E3C}" type="sibTrans" cxnId="{1580A08A-3116-43D8-A872-7355E57464A2}">
      <dgm:prSet/>
      <dgm:spPr/>
      <dgm:t>
        <a:bodyPr/>
        <a:lstStyle/>
        <a:p>
          <a:endParaRPr lang="cs-CZ"/>
        </a:p>
      </dgm:t>
    </dgm:pt>
    <dgm:pt modelId="{8FF7604B-B229-4DAA-8C0D-5C5E31A78E8D}">
      <dgm:prSet phldrT="[Text]" custT="1"/>
      <dgm:spPr/>
      <dgm:t>
        <a:bodyPr/>
        <a:lstStyle/>
        <a:p>
          <a:r>
            <a:rPr lang="cs-CZ" sz="2800" b="1" dirty="0" smtClean="0">
              <a:solidFill>
                <a:schemeClr val="accent4">
                  <a:lumMod val="50000"/>
                </a:schemeClr>
              </a:solidFill>
            </a:rPr>
            <a:t>podzim</a:t>
          </a:r>
          <a:endParaRPr lang="cs-CZ" sz="2800" b="1" dirty="0">
            <a:solidFill>
              <a:schemeClr val="accent4">
                <a:lumMod val="50000"/>
              </a:schemeClr>
            </a:solidFill>
          </a:endParaRPr>
        </a:p>
      </dgm:t>
    </dgm:pt>
    <dgm:pt modelId="{B3FD7B1A-5843-499E-907D-3EAD2872A52B}" type="parTrans" cxnId="{09CE5F60-CB7C-49B5-B7C1-C9D8D160185A}">
      <dgm:prSet/>
      <dgm:spPr/>
      <dgm:t>
        <a:bodyPr/>
        <a:lstStyle/>
        <a:p>
          <a:endParaRPr lang="cs-CZ"/>
        </a:p>
      </dgm:t>
    </dgm:pt>
    <dgm:pt modelId="{CE6E011B-F954-48EF-A7B4-091739501DD1}" type="sibTrans" cxnId="{09CE5F60-CB7C-49B5-B7C1-C9D8D160185A}">
      <dgm:prSet/>
      <dgm:spPr/>
      <dgm:t>
        <a:bodyPr/>
        <a:lstStyle/>
        <a:p>
          <a:endParaRPr lang="cs-CZ"/>
        </a:p>
      </dgm:t>
    </dgm:pt>
    <dgm:pt modelId="{3FB30FD9-696E-450E-9BE8-CF5214DA4BBD}">
      <dgm:prSet phldrT="[Text]" custT="1"/>
      <dgm:spPr/>
      <dgm:t>
        <a:bodyPr/>
        <a:lstStyle/>
        <a:p>
          <a:r>
            <a:rPr lang="cs-CZ" sz="3600" b="1" dirty="0" smtClean="0">
              <a:solidFill>
                <a:srgbClr val="0070C0"/>
              </a:solidFill>
            </a:rPr>
            <a:t>zima</a:t>
          </a:r>
          <a:endParaRPr lang="cs-CZ" sz="3600" b="1" dirty="0">
            <a:solidFill>
              <a:srgbClr val="0070C0"/>
            </a:solidFill>
          </a:endParaRPr>
        </a:p>
      </dgm:t>
    </dgm:pt>
    <dgm:pt modelId="{EF22083B-5A3C-43AE-9088-18C8E0D63076}" type="parTrans" cxnId="{52B0DD3A-824A-4FFB-9F0D-A390404E590C}">
      <dgm:prSet/>
      <dgm:spPr/>
      <dgm:t>
        <a:bodyPr/>
        <a:lstStyle/>
        <a:p>
          <a:endParaRPr lang="cs-CZ"/>
        </a:p>
      </dgm:t>
    </dgm:pt>
    <dgm:pt modelId="{FC17AF87-A673-47F9-9620-AFE82FF09887}" type="sibTrans" cxnId="{52B0DD3A-824A-4FFB-9F0D-A390404E590C}">
      <dgm:prSet/>
      <dgm:spPr/>
      <dgm:t>
        <a:bodyPr/>
        <a:lstStyle/>
        <a:p>
          <a:endParaRPr lang="cs-CZ"/>
        </a:p>
      </dgm:t>
    </dgm:pt>
    <dgm:pt modelId="{17DCF152-EBFE-46CE-8387-FECD3185B2F3}" type="pres">
      <dgm:prSet presAssocID="{42CB03E9-74FF-4E93-8BB3-F5B2D4898FB4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1212952-F336-43B5-BF9B-10055E87D450}" type="pres">
      <dgm:prSet presAssocID="{7650CE45-C225-4029-8632-4E0B58923491}" presName="node" presStyleLbl="node1" presStyleIdx="0" presStyleCnt="4" custScaleX="12564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A4B36E-6971-41D2-B454-F92C109BD199}" type="pres">
      <dgm:prSet presAssocID="{7650CE45-C225-4029-8632-4E0B58923491}" presName="spNode" presStyleCnt="0"/>
      <dgm:spPr/>
    </dgm:pt>
    <dgm:pt modelId="{04380111-9F12-4AA8-A9C0-65D360492633}" type="pres">
      <dgm:prSet presAssocID="{A5574966-E55E-4203-8081-9CD05305B591}" presName="sibTrans" presStyleLbl="sibTrans1D1" presStyleIdx="0" presStyleCnt="4"/>
      <dgm:spPr/>
      <dgm:t>
        <a:bodyPr/>
        <a:lstStyle/>
        <a:p>
          <a:endParaRPr lang="cs-CZ"/>
        </a:p>
      </dgm:t>
    </dgm:pt>
    <dgm:pt modelId="{333F366A-2A03-4952-A08A-E1630EBCF6E8}" type="pres">
      <dgm:prSet presAssocID="{8575B6A0-DA70-4F76-B355-82A96E75B5FA}" presName="node" presStyleLbl="node1" presStyleIdx="1" presStyleCnt="4" custScaleX="137094" custRadScaleRad="181598" custRadScaleInc="52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ABC1121-3628-4D93-B51A-4E6E3BB4CA0B}" type="pres">
      <dgm:prSet presAssocID="{8575B6A0-DA70-4F76-B355-82A96E75B5FA}" presName="spNode" presStyleCnt="0"/>
      <dgm:spPr/>
    </dgm:pt>
    <dgm:pt modelId="{73CAAB9C-AE7C-4E27-997A-582F281EFCBD}" type="pres">
      <dgm:prSet presAssocID="{3D60C052-40D9-4A4D-B26B-F7CFD5E56E3C}" presName="sibTrans" presStyleLbl="sibTrans1D1" presStyleIdx="1" presStyleCnt="4"/>
      <dgm:spPr/>
      <dgm:t>
        <a:bodyPr/>
        <a:lstStyle/>
        <a:p>
          <a:endParaRPr lang="cs-CZ"/>
        </a:p>
      </dgm:t>
    </dgm:pt>
    <dgm:pt modelId="{3176F9D5-666D-465C-A7D0-29A8CAADF396}" type="pres">
      <dgm:prSet presAssocID="{8FF7604B-B229-4DAA-8C0D-5C5E31A78E8D}" presName="node" presStyleLbl="node1" presStyleIdx="2" presStyleCnt="4" custScaleX="123867" custRadScaleRad="123844" custRadScaleInc="-394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4820B69-53E5-48D3-A247-02178DFCD69B}" type="pres">
      <dgm:prSet presAssocID="{8FF7604B-B229-4DAA-8C0D-5C5E31A78E8D}" presName="spNode" presStyleCnt="0"/>
      <dgm:spPr/>
    </dgm:pt>
    <dgm:pt modelId="{8856D24A-073C-475D-8DB9-26C3F5DE78A5}" type="pres">
      <dgm:prSet presAssocID="{CE6E011B-F954-48EF-A7B4-091739501DD1}" presName="sibTrans" presStyleLbl="sibTrans1D1" presStyleIdx="2" presStyleCnt="4"/>
      <dgm:spPr/>
      <dgm:t>
        <a:bodyPr/>
        <a:lstStyle/>
        <a:p>
          <a:endParaRPr lang="cs-CZ"/>
        </a:p>
      </dgm:t>
    </dgm:pt>
    <dgm:pt modelId="{2FC1B6E4-CF94-47DC-B790-A8162C70BA8D}" type="pres">
      <dgm:prSet presAssocID="{3FB30FD9-696E-450E-9BE8-CF5214DA4BBD}" presName="node" presStyleLbl="node1" presStyleIdx="3" presStyleCnt="4" custScaleX="122536" custRadScaleRad="176279" custRadScaleInc="42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9FB316B-09B5-42A9-AD6F-B1C0780D7A89}" type="pres">
      <dgm:prSet presAssocID="{3FB30FD9-696E-450E-9BE8-CF5214DA4BBD}" presName="spNode" presStyleCnt="0"/>
      <dgm:spPr/>
    </dgm:pt>
    <dgm:pt modelId="{014F53C0-AB3E-4500-A371-C4CB86E9924F}" type="pres">
      <dgm:prSet presAssocID="{FC17AF87-A673-47F9-9620-AFE82FF09887}" presName="sibTrans" presStyleLbl="sibTrans1D1" presStyleIdx="3" presStyleCnt="4"/>
      <dgm:spPr/>
      <dgm:t>
        <a:bodyPr/>
        <a:lstStyle/>
        <a:p>
          <a:endParaRPr lang="cs-CZ"/>
        </a:p>
      </dgm:t>
    </dgm:pt>
  </dgm:ptLst>
  <dgm:cxnLst>
    <dgm:cxn modelId="{52B0DD3A-824A-4FFB-9F0D-A390404E590C}" srcId="{42CB03E9-74FF-4E93-8BB3-F5B2D4898FB4}" destId="{3FB30FD9-696E-450E-9BE8-CF5214DA4BBD}" srcOrd="3" destOrd="0" parTransId="{EF22083B-5A3C-43AE-9088-18C8E0D63076}" sibTransId="{FC17AF87-A673-47F9-9620-AFE82FF09887}"/>
    <dgm:cxn modelId="{479891D8-3D17-46CD-B03E-A4DDDDB9587D}" type="presOf" srcId="{8FF7604B-B229-4DAA-8C0D-5C5E31A78E8D}" destId="{3176F9D5-666D-465C-A7D0-29A8CAADF396}" srcOrd="0" destOrd="0" presId="urn:microsoft.com/office/officeart/2005/8/layout/cycle6"/>
    <dgm:cxn modelId="{D094BC55-255F-497B-952F-BE8B68F0341D}" type="presOf" srcId="{FC17AF87-A673-47F9-9620-AFE82FF09887}" destId="{014F53C0-AB3E-4500-A371-C4CB86E9924F}" srcOrd="0" destOrd="0" presId="urn:microsoft.com/office/officeart/2005/8/layout/cycle6"/>
    <dgm:cxn modelId="{09CE5F60-CB7C-49B5-B7C1-C9D8D160185A}" srcId="{42CB03E9-74FF-4E93-8BB3-F5B2D4898FB4}" destId="{8FF7604B-B229-4DAA-8C0D-5C5E31A78E8D}" srcOrd="2" destOrd="0" parTransId="{B3FD7B1A-5843-499E-907D-3EAD2872A52B}" sibTransId="{CE6E011B-F954-48EF-A7B4-091739501DD1}"/>
    <dgm:cxn modelId="{145C3EE7-2B17-4257-BBD1-41DA841F6E4F}" type="presOf" srcId="{7650CE45-C225-4029-8632-4E0B58923491}" destId="{01212952-F336-43B5-BF9B-10055E87D450}" srcOrd="0" destOrd="0" presId="urn:microsoft.com/office/officeart/2005/8/layout/cycle6"/>
    <dgm:cxn modelId="{6C520A0B-EBB8-4EC2-A234-4365C9634E76}" type="presOf" srcId="{42CB03E9-74FF-4E93-8BB3-F5B2D4898FB4}" destId="{17DCF152-EBFE-46CE-8387-FECD3185B2F3}" srcOrd="0" destOrd="0" presId="urn:microsoft.com/office/officeart/2005/8/layout/cycle6"/>
    <dgm:cxn modelId="{F843F5F7-B7F1-4A12-B227-FF9DA8A05446}" srcId="{42CB03E9-74FF-4E93-8BB3-F5B2D4898FB4}" destId="{7650CE45-C225-4029-8632-4E0B58923491}" srcOrd="0" destOrd="0" parTransId="{B66E84CC-DD8D-44C2-A303-45708A7C222C}" sibTransId="{A5574966-E55E-4203-8081-9CD05305B591}"/>
    <dgm:cxn modelId="{FC29BDE9-F363-4879-A643-64A165DB402C}" type="presOf" srcId="{8575B6A0-DA70-4F76-B355-82A96E75B5FA}" destId="{333F366A-2A03-4952-A08A-E1630EBCF6E8}" srcOrd="0" destOrd="0" presId="urn:microsoft.com/office/officeart/2005/8/layout/cycle6"/>
    <dgm:cxn modelId="{2F8494AD-378A-4147-A9C2-E8511905BBFB}" type="presOf" srcId="{3FB30FD9-696E-450E-9BE8-CF5214DA4BBD}" destId="{2FC1B6E4-CF94-47DC-B790-A8162C70BA8D}" srcOrd="0" destOrd="0" presId="urn:microsoft.com/office/officeart/2005/8/layout/cycle6"/>
    <dgm:cxn modelId="{FC4522F6-6390-41B6-A46B-5C9915B90722}" type="presOf" srcId="{CE6E011B-F954-48EF-A7B4-091739501DD1}" destId="{8856D24A-073C-475D-8DB9-26C3F5DE78A5}" srcOrd="0" destOrd="0" presId="urn:microsoft.com/office/officeart/2005/8/layout/cycle6"/>
    <dgm:cxn modelId="{F8C3DDD8-D1E0-4170-AD21-F7F4BE248595}" type="presOf" srcId="{3D60C052-40D9-4A4D-B26B-F7CFD5E56E3C}" destId="{73CAAB9C-AE7C-4E27-997A-582F281EFCBD}" srcOrd="0" destOrd="0" presId="urn:microsoft.com/office/officeart/2005/8/layout/cycle6"/>
    <dgm:cxn modelId="{1580A08A-3116-43D8-A872-7355E57464A2}" srcId="{42CB03E9-74FF-4E93-8BB3-F5B2D4898FB4}" destId="{8575B6A0-DA70-4F76-B355-82A96E75B5FA}" srcOrd="1" destOrd="0" parTransId="{A14FDC75-0A19-4396-AABE-A4FBE361D5B3}" sibTransId="{3D60C052-40D9-4A4D-B26B-F7CFD5E56E3C}"/>
    <dgm:cxn modelId="{4B55C9E6-DDD5-4877-81F6-B98B6613D6B3}" type="presOf" srcId="{A5574966-E55E-4203-8081-9CD05305B591}" destId="{04380111-9F12-4AA8-A9C0-65D360492633}" srcOrd="0" destOrd="0" presId="urn:microsoft.com/office/officeart/2005/8/layout/cycle6"/>
    <dgm:cxn modelId="{5DC930B9-7330-44BC-814B-53F2E460797F}" type="presParOf" srcId="{17DCF152-EBFE-46CE-8387-FECD3185B2F3}" destId="{01212952-F336-43B5-BF9B-10055E87D450}" srcOrd="0" destOrd="0" presId="urn:microsoft.com/office/officeart/2005/8/layout/cycle6"/>
    <dgm:cxn modelId="{6506DE1E-59AF-4480-97C0-DC2BCE78702C}" type="presParOf" srcId="{17DCF152-EBFE-46CE-8387-FECD3185B2F3}" destId="{17A4B36E-6971-41D2-B454-F92C109BD199}" srcOrd="1" destOrd="0" presId="urn:microsoft.com/office/officeart/2005/8/layout/cycle6"/>
    <dgm:cxn modelId="{7F4135EF-925B-4EF7-9E47-98C4CCAC9582}" type="presParOf" srcId="{17DCF152-EBFE-46CE-8387-FECD3185B2F3}" destId="{04380111-9F12-4AA8-A9C0-65D360492633}" srcOrd="2" destOrd="0" presId="urn:microsoft.com/office/officeart/2005/8/layout/cycle6"/>
    <dgm:cxn modelId="{60FF0590-C572-4FCD-8DF5-6B9414E46AFF}" type="presParOf" srcId="{17DCF152-EBFE-46CE-8387-FECD3185B2F3}" destId="{333F366A-2A03-4952-A08A-E1630EBCF6E8}" srcOrd="3" destOrd="0" presId="urn:microsoft.com/office/officeart/2005/8/layout/cycle6"/>
    <dgm:cxn modelId="{CF239223-6DC9-4CB0-BC21-CA9CF6B185C7}" type="presParOf" srcId="{17DCF152-EBFE-46CE-8387-FECD3185B2F3}" destId="{0ABC1121-3628-4D93-B51A-4E6E3BB4CA0B}" srcOrd="4" destOrd="0" presId="urn:microsoft.com/office/officeart/2005/8/layout/cycle6"/>
    <dgm:cxn modelId="{A6B826B4-BEE5-4C5F-9B0B-13B16D50F407}" type="presParOf" srcId="{17DCF152-EBFE-46CE-8387-FECD3185B2F3}" destId="{73CAAB9C-AE7C-4E27-997A-582F281EFCBD}" srcOrd="5" destOrd="0" presId="urn:microsoft.com/office/officeart/2005/8/layout/cycle6"/>
    <dgm:cxn modelId="{8391FCF1-6EE1-4F1E-91D7-2B6AE07DFB3E}" type="presParOf" srcId="{17DCF152-EBFE-46CE-8387-FECD3185B2F3}" destId="{3176F9D5-666D-465C-A7D0-29A8CAADF396}" srcOrd="6" destOrd="0" presId="urn:microsoft.com/office/officeart/2005/8/layout/cycle6"/>
    <dgm:cxn modelId="{8E04C921-6F36-4EC2-AFEC-CD5F79DFCD62}" type="presParOf" srcId="{17DCF152-EBFE-46CE-8387-FECD3185B2F3}" destId="{54820B69-53E5-48D3-A247-02178DFCD69B}" srcOrd="7" destOrd="0" presId="urn:microsoft.com/office/officeart/2005/8/layout/cycle6"/>
    <dgm:cxn modelId="{9C15B0D9-038A-43C8-B44E-3B063F7E076B}" type="presParOf" srcId="{17DCF152-EBFE-46CE-8387-FECD3185B2F3}" destId="{8856D24A-073C-475D-8DB9-26C3F5DE78A5}" srcOrd="8" destOrd="0" presId="urn:microsoft.com/office/officeart/2005/8/layout/cycle6"/>
    <dgm:cxn modelId="{4EDFE256-B05B-47DC-A37D-9980CC5C9F27}" type="presParOf" srcId="{17DCF152-EBFE-46CE-8387-FECD3185B2F3}" destId="{2FC1B6E4-CF94-47DC-B790-A8162C70BA8D}" srcOrd="9" destOrd="0" presId="urn:microsoft.com/office/officeart/2005/8/layout/cycle6"/>
    <dgm:cxn modelId="{C99CEBB7-5144-49D3-A201-B50F94E9B906}" type="presParOf" srcId="{17DCF152-EBFE-46CE-8387-FECD3185B2F3}" destId="{99FB316B-09B5-42A9-AD6F-B1C0780D7A89}" srcOrd="10" destOrd="0" presId="urn:microsoft.com/office/officeart/2005/8/layout/cycle6"/>
    <dgm:cxn modelId="{C4A8C8C4-F92E-40D9-BA92-29B568163925}" type="presParOf" srcId="{17DCF152-EBFE-46CE-8387-FECD3185B2F3}" destId="{014F53C0-AB3E-4500-A371-C4CB86E9924F}" srcOrd="11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212952-F336-43B5-BF9B-10055E87D450}">
      <dsp:nvSpPr>
        <dsp:cNvPr id="0" name=""/>
        <dsp:cNvSpPr/>
      </dsp:nvSpPr>
      <dsp:spPr>
        <a:xfrm>
          <a:off x="2375727" y="912"/>
          <a:ext cx="1559027" cy="806507"/>
        </a:xfrm>
        <a:prstGeom prst="roundRect">
          <a:avLst/>
        </a:prstGeom>
        <a:gradFill rotWithShape="0">
          <a:gsLst>
            <a:gs pos="28000">
              <a:schemeClr val="accent2">
                <a:hueOff val="0"/>
                <a:satOff val="0"/>
                <a:lumOff val="0"/>
                <a:alphaOff val="0"/>
                <a:tint val="18000"/>
                <a:satMod val="120000"/>
                <a:lumMod val="88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40000"/>
                <a:satMod val="100000"/>
                <a:lumMod val="78000"/>
              </a:schemeClr>
            </a:gs>
          </a:gsLst>
          <a:lin ang="5400000" scaled="0"/>
        </a:gra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b="1" kern="1200" dirty="0" smtClean="0">
              <a:solidFill>
                <a:srgbClr val="FF0000"/>
              </a:solidFill>
            </a:rPr>
            <a:t>jaro</a:t>
          </a:r>
          <a:endParaRPr lang="cs-CZ" sz="3600" b="1" kern="1200" dirty="0">
            <a:solidFill>
              <a:srgbClr val="FF0000"/>
            </a:solidFill>
          </a:endParaRPr>
        </a:p>
      </dsp:txBody>
      <dsp:txXfrm>
        <a:off x="2415097" y="40282"/>
        <a:ext cx="1480287" cy="727767"/>
      </dsp:txXfrm>
    </dsp:sp>
    <dsp:sp modelId="{04380111-9F12-4AA8-A9C0-65D360492633}">
      <dsp:nvSpPr>
        <dsp:cNvPr id="0" name=""/>
        <dsp:cNvSpPr/>
      </dsp:nvSpPr>
      <dsp:spPr>
        <a:xfrm>
          <a:off x="2972929" y="602960"/>
          <a:ext cx="2666704" cy="2666704"/>
        </a:xfrm>
        <a:custGeom>
          <a:avLst/>
          <a:gdLst/>
          <a:ahLst/>
          <a:cxnLst/>
          <a:rect l="0" t="0" r="0" b="0"/>
          <a:pathLst>
            <a:path>
              <a:moveTo>
                <a:pt x="978746" y="48018"/>
              </a:moveTo>
              <a:arcTo wR="1333352" hR="1333352" stAng="15274593" swAng="4859885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33F366A-2A03-4952-A08A-E1630EBCF6E8}">
      <dsp:nvSpPr>
        <dsp:cNvPr id="0" name=""/>
        <dsp:cNvSpPr/>
      </dsp:nvSpPr>
      <dsp:spPr>
        <a:xfrm>
          <a:off x="4699764" y="1401019"/>
          <a:ext cx="1701035" cy="806507"/>
        </a:xfrm>
        <a:prstGeom prst="roundRect">
          <a:avLst/>
        </a:prstGeom>
        <a:gradFill rotWithShape="0">
          <a:gsLst>
            <a:gs pos="28000">
              <a:schemeClr val="accent2">
                <a:hueOff val="0"/>
                <a:satOff val="0"/>
                <a:lumOff val="0"/>
                <a:alphaOff val="0"/>
                <a:tint val="18000"/>
                <a:satMod val="120000"/>
                <a:lumMod val="88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40000"/>
                <a:satMod val="100000"/>
                <a:lumMod val="78000"/>
              </a:schemeClr>
            </a:gs>
          </a:gsLst>
          <a:lin ang="5400000" scaled="0"/>
        </a:gra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b="1" kern="1200" dirty="0" smtClean="0">
              <a:solidFill>
                <a:srgbClr val="00B050"/>
              </a:solidFill>
            </a:rPr>
            <a:t>léto</a:t>
          </a:r>
          <a:endParaRPr lang="cs-CZ" sz="3600" b="1" kern="1200" dirty="0">
            <a:solidFill>
              <a:srgbClr val="00B050"/>
            </a:solidFill>
          </a:endParaRPr>
        </a:p>
      </dsp:txBody>
      <dsp:txXfrm>
        <a:off x="4739134" y="1440389"/>
        <a:ext cx="1622295" cy="727767"/>
      </dsp:txXfrm>
    </dsp:sp>
    <dsp:sp modelId="{73CAAB9C-AE7C-4E27-997A-582F281EFCBD}">
      <dsp:nvSpPr>
        <dsp:cNvPr id="0" name=""/>
        <dsp:cNvSpPr/>
      </dsp:nvSpPr>
      <dsp:spPr>
        <a:xfrm>
          <a:off x="3022153" y="197955"/>
          <a:ext cx="2666704" cy="2666704"/>
        </a:xfrm>
        <a:custGeom>
          <a:avLst/>
          <a:gdLst/>
          <a:ahLst/>
          <a:cxnLst/>
          <a:rect l="0" t="0" r="0" b="0"/>
          <a:pathLst>
            <a:path>
              <a:moveTo>
                <a:pt x="2474010" y="2023806"/>
              </a:moveTo>
              <a:arcTo wR="1333352" hR="1333352" stAng="1871220" swAng="4527258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76F9D5-666D-465C-A7D0-29A8CAADF396}">
      <dsp:nvSpPr>
        <dsp:cNvPr id="0" name=""/>
        <dsp:cNvSpPr/>
      </dsp:nvSpPr>
      <dsp:spPr>
        <a:xfrm>
          <a:off x="2420889" y="2668529"/>
          <a:ext cx="1536917" cy="806507"/>
        </a:xfrm>
        <a:prstGeom prst="roundRect">
          <a:avLst/>
        </a:prstGeom>
        <a:gradFill rotWithShape="0">
          <a:gsLst>
            <a:gs pos="28000">
              <a:schemeClr val="accent2">
                <a:hueOff val="0"/>
                <a:satOff val="0"/>
                <a:lumOff val="0"/>
                <a:alphaOff val="0"/>
                <a:tint val="18000"/>
                <a:satMod val="120000"/>
                <a:lumMod val="88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40000"/>
                <a:satMod val="100000"/>
                <a:lumMod val="78000"/>
              </a:schemeClr>
            </a:gs>
          </a:gsLst>
          <a:lin ang="5400000" scaled="0"/>
        </a:gra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>
              <a:solidFill>
                <a:schemeClr val="accent4">
                  <a:lumMod val="50000"/>
                </a:schemeClr>
              </a:solidFill>
            </a:rPr>
            <a:t>podzim</a:t>
          </a:r>
          <a:endParaRPr lang="cs-CZ" sz="2800" b="1" kern="1200" dirty="0">
            <a:solidFill>
              <a:schemeClr val="accent4">
                <a:lumMod val="50000"/>
              </a:schemeClr>
            </a:solidFill>
          </a:endParaRPr>
        </a:p>
      </dsp:txBody>
      <dsp:txXfrm>
        <a:off x="2460259" y="2707899"/>
        <a:ext cx="1458177" cy="727767"/>
      </dsp:txXfrm>
    </dsp:sp>
    <dsp:sp modelId="{8856D24A-073C-475D-8DB9-26C3F5DE78A5}">
      <dsp:nvSpPr>
        <dsp:cNvPr id="0" name=""/>
        <dsp:cNvSpPr/>
      </dsp:nvSpPr>
      <dsp:spPr>
        <a:xfrm>
          <a:off x="713882" y="238759"/>
          <a:ext cx="2666704" cy="2666704"/>
        </a:xfrm>
        <a:custGeom>
          <a:avLst/>
          <a:gdLst/>
          <a:ahLst/>
          <a:cxnLst/>
          <a:rect l="0" t="0" r="0" b="0"/>
          <a:pathLst>
            <a:path>
              <a:moveTo>
                <a:pt x="1690303" y="2618036"/>
              </a:moveTo>
              <a:arcTo wR="1333352" hR="1333352" stAng="4468318" swAng="4787169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C1B6E4-CF94-47DC-B790-A8162C70BA8D}">
      <dsp:nvSpPr>
        <dsp:cNvPr id="0" name=""/>
        <dsp:cNvSpPr/>
      </dsp:nvSpPr>
      <dsp:spPr>
        <a:xfrm>
          <a:off x="44626" y="1329009"/>
          <a:ext cx="1520402" cy="806507"/>
        </a:xfrm>
        <a:prstGeom prst="roundRect">
          <a:avLst/>
        </a:prstGeom>
        <a:gradFill rotWithShape="0">
          <a:gsLst>
            <a:gs pos="28000">
              <a:schemeClr val="accent2">
                <a:hueOff val="0"/>
                <a:satOff val="0"/>
                <a:lumOff val="0"/>
                <a:alphaOff val="0"/>
                <a:tint val="18000"/>
                <a:satMod val="120000"/>
                <a:lumMod val="88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40000"/>
                <a:satMod val="100000"/>
                <a:lumMod val="78000"/>
              </a:schemeClr>
            </a:gs>
          </a:gsLst>
          <a:lin ang="5400000" scaled="0"/>
        </a:gra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b="1" kern="1200" dirty="0" smtClean="0">
              <a:solidFill>
                <a:srgbClr val="0070C0"/>
              </a:solidFill>
            </a:rPr>
            <a:t>zima</a:t>
          </a:r>
          <a:endParaRPr lang="cs-CZ" sz="3600" b="1" kern="1200" dirty="0">
            <a:solidFill>
              <a:srgbClr val="0070C0"/>
            </a:solidFill>
          </a:endParaRPr>
        </a:p>
      </dsp:txBody>
      <dsp:txXfrm>
        <a:off x="83996" y="1368379"/>
        <a:ext cx="1441662" cy="727767"/>
      </dsp:txXfrm>
    </dsp:sp>
    <dsp:sp modelId="{014F53C0-AB3E-4500-A371-C4CB86E9924F}">
      <dsp:nvSpPr>
        <dsp:cNvPr id="0" name=""/>
        <dsp:cNvSpPr/>
      </dsp:nvSpPr>
      <dsp:spPr>
        <a:xfrm>
          <a:off x="691296" y="608716"/>
          <a:ext cx="2666704" cy="2666704"/>
        </a:xfrm>
        <a:custGeom>
          <a:avLst/>
          <a:gdLst/>
          <a:ahLst/>
          <a:cxnLst/>
          <a:rect l="0" t="0" r="0" b="0"/>
          <a:pathLst>
            <a:path>
              <a:moveTo>
                <a:pt x="157097" y="705456"/>
              </a:moveTo>
              <a:arcTo wR="1333352" hR="1333352" stAng="12485622" swAng="4587135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87172-3F62-40F2-9FA2-30E79EBC5B43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8CC764-CF4A-44D7-9DC8-76ABAD7288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1556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hf sldNum="0" hdr="0" dt="0"/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wmf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20.jpeg"/><Relationship Id="rId4" Type="http://schemas.openxmlformats.org/officeDocument/2006/relationships/image" Target="../media/image14.png"/><Relationship Id="rId9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8.png"/><Relationship Id="rId7" Type="http://schemas.openxmlformats.org/officeDocument/2006/relationships/image" Target="../media/image9.wmf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hyperlink" Target="http://www.puzzleshop.cz/d-2780-puzzle-3000-ctyri-rocni-obdobi-clementoni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Zpracovala: Mgr. Jana Ottová</a:t>
            </a:r>
            <a:endParaRPr lang="cs-CZ" sz="20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 fontScale="90000"/>
          </a:bodyPr>
          <a:lstStyle/>
          <a:p>
            <a:pPr marL="182880" indent="0" algn="ctr">
              <a:buNone/>
            </a:pPr>
            <a:r>
              <a:rPr lang="cs-CZ" sz="40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PRVOUKA</a:t>
            </a:r>
            <a:r>
              <a:rPr lang="cs-CZ" sz="31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latin typeface="Arial" pitchFamily="34" charset="0"/>
                <a:cs typeface="Arial" pitchFamily="34" charset="0"/>
              </a:rPr>
            </a:b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Roční období</a:t>
            </a:r>
            <a:endParaRPr lang="cs-CZ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81328"/>
            <a:ext cx="6192688" cy="365125"/>
          </a:xfrm>
        </p:spPr>
        <p:txBody>
          <a:bodyPr/>
          <a:lstStyle/>
          <a:p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608522995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smtClean="0">
                          <a:latin typeface="Arial" pitchFamily="34" charset="0"/>
                          <a:cs typeface="Arial" pitchFamily="34" charset="0"/>
                        </a:rPr>
                        <a:t>VY_32_INOVACE_41_PRV_17</a:t>
                      </a: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PRVOUKA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Roční období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Jana Ottová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 s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e změnami v přírodě v ročních obdobích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Znát roční období, vědět, jak se mění příroda v ročních obdobích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žák Speciální ZŠ/1. - 3.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 26.2.2013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978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63688" y="5085184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 smtClean="0">
                <a:solidFill>
                  <a:schemeClr val="accent4">
                    <a:lumMod val="50000"/>
                  </a:schemeClr>
                </a:solidFill>
              </a:rPr>
              <a:t>Rok má čtyři roční období</a:t>
            </a:r>
            <a:endParaRPr lang="cs-CZ" sz="4000" dirty="0">
              <a:solidFill>
                <a:schemeClr val="accent4">
                  <a:lumMod val="50000"/>
                </a:schemeClr>
              </a:solidFill>
            </a:endParaRP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080389494"/>
              </p:ext>
            </p:extLst>
          </p:nvPr>
        </p:nvGraphicFramePr>
        <p:xfrm>
          <a:off x="1143000" y="731838"/>
          <a:ext cx="6400800" cy="34750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60398" y="1653210"/>
            <a:ext cx="2880320" cy="171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6237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78310" y="5013176"/>
            <a:ext cx="6512511" cy="11430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Jaro 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197" y="370270"/>
            <a:ext cx="2042337" cy="1186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7331" y="404664"/>
            <a:ext cx="2139950" cy="105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1361" y="445283"/>
            <a:ext cx="2079625" cy="969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85032"/>
            <a:ext cx="1852613" cy="1300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0573" y="1678815"/>
            <a:ext cx="2030413" cy="1286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346" y="1694556"/>
            <a:ext cx="2024063" cy="1023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C:\Users\Jana\AppData\Local\Microsoft\Windows\Temporary Internet Files\Content.IE5\Q9YQAQCZ\MC90012286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699" y="2943471"/>
            <a:ext cx="2142398" cy="2149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Jana\AppData\Local\Microsoft\Windows\Temporary Internet Files\Content.IE5\7ICAMBW3\MP900422097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63706" y="2972102"/>
            <a:ext cx="1703342" cy="1701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Jana\AppData\Local\Microsoft\Windows\Temporary Internet Files\Content.IE5\7ICAMBW3\MC900411638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182598"/>
            <a:ext cx="1202338" cy="1670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447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907704" y="5301208"/>
            <a:ext cx="6512511" cy="11430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Léto 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204" y="433771"/>
            <a:ext cx="1963082" cy="1115392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652" y="332655"/>
            <a:ext cx="1963737" cy="131762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176" y="455110"/>
            <a:ext cx="1963737" cy="1169987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204" y="1923306"/>
            <a:ext cx="1960116" cy="10541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9921" y="1870531"/>
            <a:ext cx="1981200" cy="1159649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200" y="1791542"/>
            <a:ext cx="1890713" cy="131762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</p:pic>
      <p:pic>
        <p:nvPicPr>
          <p:cNvPr id="5" name="Picture 3" descr="C:\Users\Jana\AppData\Local\Microsoft\Windows\Temporary Internet Files\Content.IE5\7ICAMBW3\MC900436899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204" y="3320372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Jana\AppData\Local\Microsoft\Windows\Temporary Internet Files\Content.IE5\D8D3GBN2\MP900316857[1]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9061" y="3320372"/>
            <a:ext cx="2557199" cy="169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Jana\AppData\Local\Microsoft\Windows\Temporary Internet Files\Content.IE5\20LIALXQ\MP900427759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320372"/>
            <a:ext cx="2303712" cy="1689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6446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907704" y="5445224"/>
            <a:ext cx="6512511" cy="11430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Podzim 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827584" y="332656"/>
            <a:ext cx="2160240" cy="122413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První podzimní den je </a:t>
            </a:r>
          </a:p>
          <a:p>
            <a:pPr algn="ctr"/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23. září</a:t>
            </a:r>
            <a:endParaRPr lang="cs-CZ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3347864" y="315857"/>
            <a:ext cx="2088232" cy="122413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Dny se krátí, noci se prodlužují</a:t>
            </a:r>
            <a:endParaRPr lang="cs-CZ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5652120" y="351860"/>
            <a:ext cx="2109936" cy="1204931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Ochlazuje se, často  fouká  vítr</a:t>
            </a:r>
            <a:endParaRPr lang="cs-CZ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892099" y="1801060"/>
            <a:ext cx="2095725" cy="1202432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Ze stromů opadává listí</a:t>
            </a:r>
            <a:endParaRPr lang="cs-CZ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3347865" y="1732888"/>
            <a:ext cx="2088232" cy="1237068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Ptáci odlétají do teplých krajů</a:t>
            </a:r>
            <a:endParaRPr lang="cs-CZ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5652120" y="1758784"/>
            <a:ext cx="2109936" cy="1237068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Zvířátka se připravují na zimu</a:t>
            </a:r>
            <a:endParaRPr lang="cs-CZ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156232" y="3285996"/>
            <a:ext cx="2542972" cy="1790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C:\Users\Jana\AppData\Local\Microsoft\Windows\Temporary Internet Files\Content.IE5\D8D3GBN2\MP90040690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693" y="3285996"/>
            <a:ext cx="2161131" cy="1728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Jana\AppData\Local\Microsoft\Windows\Temporary Internet Files\Content.IE5\Q9YQAQCZ\MC900346989[2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9758" y="3253917"/>
            <a:ext cx="2222244" cy="1728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0573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851873" y="5373216"/>
            <a:ext cx="6512511" cy="11430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Zima 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971600" y="551562"/>
            <a:ext cx="1948733" cy="1177280"/>
          </a:xfrm>
          <a:prstGeom prst="ellipse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  <a:tint val="66000"/>
                  <a:satMod val="160000"/>
                </a:srgbClr>
              </a:gs>
              <a:gs pos="50000">
                <a:srgbClr val="00B0F0">
                  <a:tint val="66000"/>
                  <a:satMod val="160000"/>
                  <a:tint val="44500"/>
                  <a:satMod val="160000"/>
                </a:srgbClr>
              </a:gs>
              <a:gs pos="100000">
                <a:srgbClr val="00B0F0">
                  <a:tint val="66000"/>
                  <a:satMod val="160000"/>
                  <a:tint val="23500"/>
                  <a:satMod val="160000"/>
                </a:srgb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První zimní den je 21. prosince</a:t>
            </a:r>
            <a:endParaRPr lang="cs-CZ" b="1" dirty="0"/>
          </a:p>
        </p:txBody>
      </p:sp>
      <p:sp>
        <p:nvSpPr>
          <p:cNvPr id="6" name="Ovál 5"/>
          <p:cNvSpPr/>
          <p:nvPr/>
        </p:nvSpPr>
        <p:spPr>
          <a:xfrm>
            <a:off x="3347864" y="494865"/>
            <a:ext cx="1978643" cy="1177280"/>
          </a:xfrm>
          <a:prstGeom prst="ellipse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Dny jsou krátké, noci dlouhé</a:t>
            </a:r>
            <a:endParaRPr lang="cs-CZ" b="1" dirty="0"/>
          </a:p>
        </p:txBody>
      </p:sp>
      <p:sp>
        <p:nvSpPr>
          <p:cNvPr id="7" name="Ovál 6"/>
          <p:cNvSpPr/>
          <p:nvPr/>
        </p:nvSpPr>
        <p:spPr>
          <a:xfrm>
            <a:off x="3347864" y="2127134"/>
            <a:ext cx="1978644" cy="1157850"/>
          </a:xfrm>
          <a:prstGeom prst="ellipse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Provozujeme zimní sporty</a:t>
            </a:r>
            <a:endParaRPr lang="cs-CZ" b="1" dirty="0"/>
          </a:p>
        </p:txBody>
      </p:sp>
      <p:sp>
        <p:nvSpPr>
          <p:cNvPr id="8" name="Ovál 7"/>
          <p:cNvSpPr/>
          <p:nvPr/>
        </p:nvSpPr>
        <p:spPr>
          <a:xfrm>
            <a:off x="5796136" y="551562"/>
            <a:ext cx="1942402" cy="1177846"/>
          </a:xfrm>
          <a:prstGeom prst="ellipse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Padá sníh, bývá často mráz</a:t>
            </a:r>
            <a:endParaRPr lang="cs-CZ" b="1" dirty="0"/>
          </a:p>
        </p:txBody>
      </p:sp>
      <p:sp>
        <p:nvSpPr>
          <p:cNvPr id="9" name="Ovál 8"/>
          <p:cNvSpPr/>
          <p:nvPr/>
        </p:nvSpPr>
        <p:spPr>
          <a:xfrm>
            <a:off x="5796136" y="2060848"/>
            <a:ext cx="1942402" cy="1224136"/>
          </a:xfrm>
          <a:prstGeom prst="ellipse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81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Stavíme sněhuláky </a:t>
            </a:r>
            <a:endParaRPr lang="cs-CZ" dirty="0"/>
          </a:p>
        </p:txBody>
      </p:sp>
      <p:sp>
        <p:nvSpPr>
          <p:cNvPr id="10" name="Ovál 9"/>
          <p:cNvSpPr/>
          <p:nvPr/>
        </p:nvSpPr>
        <p:spPr>
          <a:xfrm>
            <a:off x="971599" y="2037562"/>
            <a:ext cx="1948733" cy="1224136"/>
          </a:xfrm>
          <a:prstGeom prst="ellipse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Pomáháme zvířátkům s potravou</a:t>
            </a:r>
            <a:endParaRPr lang="cs-CZ" dirty="0"/>
          </a:p>
        </p:txBody>
      </p:sp>
      <p:pic>
        <p:nvPicPr>
          <p:cNvPr id="5123" name="Picture 3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13020" y="3501008"/>
            <a:ext cx="2025518" cy="1348406"/>
          </a:xfrm>
          <a:prstGeom prst="rect">
            <a:avLst/>
          </a:prstGeom>
          <a:noFill/>
          <a:ln w="28575">
            <a:solidFill>
              <a:srgbClr val="007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71599" y="3529448"/>
            <a:ext cx="1793729" cy="196076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 descr="C:\Users\Jana\AppData\Local\Microsoft\Windows\Temporary Internet Files\Content.IE5\Q9YQAQCZ\MC90035366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7832" y="3529448"/>
            <a:ext cx="1497356" cy="1747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2802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883977" y="5085184"/>
            <a:ext cx="6512511" cy="1143000"/>
          </a:xfrm>
        </p:spPr>
        <p:txBody>
          <a:bodyPr/>
          <a:lstStyle/>
          <a:p>
            <a:pPr algn="ctr"/>
            <a:r>
              <a:rPr lang="cs-CZ" sz="3600" dirty="0" smtClean="0">
                <a:solidFill>
                  <a:srgbClr val="FF0000"/>
                </a:solidFill>
              </a:rPr>
              <a:t>Spoj obrázek s ročním obdobím, ke kterému patří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187624" y="692696"/>
            <a:ext cx="1440160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accent4">
                    <a:lumMod val="50000"/>
                  </a:schemeClr>
                </a:solidFill>
              </a:rPr>
              <a:t>jaro</a:t>
            </a:r>
            <a:endParaRPr lang="cs-CZ" sz="36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878413" y="692696"/>
            <a:ext cx="1440160" cy="914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accent4">
                    <a:lumMod val="50000"/>
                  </a:schemeClr>
                </a:solidFill>
              </a:rPr>
              <a:t>léto</a:t>
            </a:r>
            <a:endParaRPr lang="cs-CZ" sz="36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4499992" y="692696"/>
            <a:ext cx="1595652" cy="91440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4">
                    <a:lumMod val="50000"/>
                  </a:schemeClr>
                </a:solidFill>
              </a:rPr>
              <a:t>podzim</a:t>
            </a:r>
            <a:endParaRPr lang="cs-CZ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6300192" y="692696"/>
            <a:ext cx="1368152" cy="914400"/>
          </a:xfrm>
          <a:prstGeom prst="round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zima</a:t>
            </a:r>
            <a:endParaRPr lang="cs-CZ" sz="3600" b="1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60232" y="1767749"/>
            <a:ext cx="1550383" cy="15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35175" y="1922014"/>
            <a:ext cx="1730066" cy="1295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27784" y="3355402"/>
            <a:ext cx="1797155" cy="1263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47713" y="1971546"/>
            <a:ext cx="1833488" cy="1244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5049" y="3355402"/>
            <a:ext cx="1841500" cy="1347787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Jana\AppData\Local\Microsoft\Windows\Temporary Internet Files\Content.IE5\Q9YQAQCZ\MC90012286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94" y="3347481"/>
            <a:ext cx="1497433" cy="1502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93" y="1982840"/>
            <a:ext cx="1757215" cy="1163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474771"/>
            <a:ext cx="1247522" cy="1247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2999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 fontScale="77500" lnSpcReduction="20000"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17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Microsoft - </a:t>
            </a:r>
            <a:r>
              <a:rPr lang="cs-CZ" sz="17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http://office.microsoft.com</a:t>
            </a:r>
            <a:endParaRPr lang="cs-CZ" sz="17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700" dirty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4"/>
              </a:rPr>
              <a:t>http://</a:t>
            </a:r>
            <a:r>
              <a:rPr lang="cs-CZ" sz="17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4"/>
              </a:rPr>
              <a:t>www.puzzleshop.cz/d-2780-puzzle-3000-ctyri-rocni-obdobi-clementoni.html</a:t>
            </a:r>
            <a:endParaRPr lang="cs-CZ" sz="17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Arial" pitchFamily="34" charset="0"/>
              <a:buChar char="•"/>
            </a:pPr>
            <a:r>
              <a:rPr lang="cs-CZ" sz="1700" dirty="0" smtClean="0">
                <a:latin typeface="Arial"/>
                <a:ea typeface="Times New Roman"/>
              </a:rPr>
              <a:t>Archiv autora</a:t>
            </a: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Arial" pitchFamily="34" charset="0"/>
              <a:buChar char="•"/>
            </a:pPr>
            <a:endParaRPr lang="cs-CZ" sz="1700" dirty="0">
              <a:latin typeface="Arial"/>
              <a:ea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Arial" pitchFamily="34" charset="0"/>
              <a:buChar char="•"/>
            </a:pPr>
            <a:endParaRPr lang="cs-CZ" sz="1700" smtClean="0">
              <a:latin typeface="Arial"/>
              <a:ea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Arial" pitchFamily="34" charset="0"/>
              <a:buChar char="•"/>
            </a:pPr>
            <a:endParaRPr lang="cs-CZ" sz="1700" dirty="0" smtClean="0">
              <a:latin typeface="Arial"/>
              <a:ea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Arial" pitchFamily="34" charset="0"/>
              <a:buChar char="•"/>
            </a:pPr>
            <a:endParaRPr lang="cs-CZ" sz="17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700" dirty="0" smtClean="0">
                <a:latin typeface="Arial"/>
                <a:ea typeface="Times New Roman"/>
              </a:rPr>
              <a:t>„Materiál </a:t>
            </a:r>
            <a:r>
              <a:rPr lang="cs-CZ" sz="1700" dirty="0"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20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0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83951" y="6381328"/>
            <a:ext cx="6120680" cy="365125"/>
          </a:xfrm>
        </p:spPr>
        <p:txBody>
          <a:bodyPr/>
          <a:lstStyle/>
          <a:p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Obrázek 4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300</TotalTime>
  <Words>323</Words>
  <Application>Microsoft Office PowerPoint</Application>
  <PresentationFormat>Předvádění na obrazovce (4:3)</PresentationFormat>
  <Paragraphs>75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Aerodynamika</vt:lpstr>
      <vt:lpstr>PRVOUKA  Roční období</vt:lpstr>
      <vt:lpstr>Prezentace aplikace PowerPoint</vt:lpstr>
      <vt:lpstr>Rok má čtyři roční období</vt:lpstr>
      <vt:lpstr>Jaro </vt:lpstr>
      <vt:lpstr>Léto </vt:lpstr>
      <vt:lpstr>Podzim </vt:lpstr>
      <vt:lpstr>Zima </vt:lpstr>
      <vt:lpstr>Spoj obrázek s ročním obdobím, ke kterému patří</vt:lpstr>
      <vt:lpstr>POUŽITÉ ZDROJE</vt:lpstr>
    </vt:vector>
  </TitlesOfParts>
  <Company>Speciální základní škola Česká Kamenice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PRVOUKA</dc:title>
  <dc:creator>Jana Ottová</dc:creator>
  <cp:lastModifiedBy>franzova</cp:lastModifiedBy>
  <cp:revision>44</cp:revision>
  <dcterms:created xsi:type="dcterms:W3CDTF">2012-06-27T08:54:30Z</dcterms:created>
  <dcterms:modified xsi:type="dcterms:W3CDTF">2013-08-26T17:51:20Z</dcterms:modified>
</cp:coreProperties>
</file>