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56" d="100"/>
          <a:sy n="56" d="100"/>
        </p:scale>
        <p:origin x="-30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4.wmf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3.wmf"/><Relationship Id="rId2" Type="http://schemas.openxmlformats.org/officeDocument/2006/relationships/image" Target="../media/image14.png"/><Relationship Id="rId16" Type="http://schemas.microsoft.com/office/2007/relationships/hdphoto" Target="../media/hdphoto2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2.png"/><Relationship Id="rId5" Type="http://schemas.openxmlformats.org/officeDocument/2006/relationships/image" Target="../media/image17.png"/><Relationship Id="rId15" Type="http://schemas.openxmlformats.org/officeDocument/2006/relationships/image" Target="../media/image26.png"/><Relationship Id="rId10" Type="http://schemas.openxmlformats.org/officeDocument/2006/relationships/image" Target="../media/image21.wmf"/><Relationship Id="rId4" Type="http://schemas.openxmlformats.org/officeDocument/2006/relationships/image" Target="../media/image16.png"/><Relationship Id="rId9" Type="http://schemas.microsoft.com/office/2007/relationships/hdphoto" Target="../media/hdphoto1.wdp"/><Relationship Id="rId14" Type="http://schemas.openxmlformats.org/officeDocument/2006/relationships/image" Target="../media/image25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lvl="0" algn="ctr">
              <a:buClr>
                <a:srgbClr val="9D936F">
                  <a:lumMod val="75000"/>
                </a:srgbClr>
              </a:buClr>
            </a:pPr>
            <a:r>
              <a:rPr lang="cs-CZ" sz="2000" dirty="0">
                <a:solidFill>
                  <a:srgbClr val="B4936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Zpracovala: Mgr. Jana Ottová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cs-CZ" sz="4400" dirty="0" smtClean="0">
                <a:solidFill>
                  <a:srgbClr val="B4936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PRVOUKA</a:t>
            </a: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Pracovní činnosti člověka -povolání</a:t>
            </a:r>
            <a:endParaRPr lang="cs-CZ" sz="36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966587020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VY_32_INOVACE_41_PRV_19</a:t>
                      </a: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PRVOUKA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Pracovní činnosti člověka - povolání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Jana  Ottová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 pracovními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činnostmi člověka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Znát pracovní činnosti a povolání člověka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ZŠ/1. - 3.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29.4.2013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88929" y="5157192"/>
            <a:ext cx="6512511" cy="1143000"/>
          </a:xfrm>
        </p:spPr>
        <p:txBody>
          <a:bodyPr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Pojmenuj povolání na obrázku a spoj s tím, co člověk v tomto povolání dělá.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90341" y="3837736"/>
            <a:ext cx="2618702" cy="815399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smtClean="0">
                <a:solidFill>
                  <a:schemeClr val="accent2">
                    <a:lumMod val="50000"/>
                  </a:schemeClr>
                </a:solidFill>
              </a:rPr>
              <a:t> peče chleba, housky…</a:t>
            </a:r>
            <a:endParaRPr lang="cs-CZ" sz="2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247144" y="3846938"/>
            <a:ext cx="2628900" cy="8061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staví domy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955128" y="3834601"/>
            <a:ext cx="2438285" cy="81853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řídí auto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1187624" y="2780928"/>
            <a:ext cx="1224136" cy="72008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zedník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037678" y="2780928"/>
            <a:ext cx="1182394" cy="72008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řidič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846108" y="2780928"/>
            <a:ext cx="1182276" cy="72008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pekař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1" name="Picture 2" descr="C:\Users\Jana\AppData\Local\Microsoft\Windows\Temporary Internet Files\Content.IE5\Y1IASAEO\MC9002289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657" y="695401"/>
            <a:ext cx="1475842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Jana\AppData\Local\Microsoft\Windows\Temporary Internet Files\Content.IE5\71ZA9Z0J\MC9003889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423" y="931647"/>
            <a:ext cx="1924689" cy="1730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Users\Jana\AppData\Local\Microsoft\Windows\Temporary Internet Files\Content.IE5\D8D3GBN2\MC900212085[1].wmf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839720"/>
            <a:ext cx="1732788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6547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63688" y="5085184"/>
            <a:ext cx="6512511" cy="1143000"/>
          </a:xfrm>
        </p:spPr>
        <p:txBody>
          <a:bodyPr/>
          <a:lstStyle/>
          <a:p>
            <a:pPr algn="ctr"/>
            <a:r>
              <a:rPr lang="cs-CZ" sz="2400" dirty="0">
                <a:solidFill>
                  <a:srgbClr val="FF0000"/>
                </a:solidFill>
              </a:rPr>
              <a:t>Pojmenuj povolání na obrázku a spoj </a:t>
            </a:r>
            <a:r>
              <a:rPr lang="cs-CZ" sz="2400" dirty="0" smtClean="0">
                <a:solidFill>
                  <a:srgbClr val="FF0000"/>
                </a:solidFill>
              </a:rPr>
              <a:t/>
            </a:r>
            <a:br>
              <a:rPr lang="cs-CZ" sz="2400" dirty="0" smtClean="0">
                <a:solidFill>
                  <a:srgbClr val="FF0000"/>
                </a:solidFill>
              </a:rPr>
            </a:br>
            <a:r>
              <a:rPr lang="cs-CZ" sz="2400" dirty="0" smtClean="0">
                <a:solidFill>
                  <a:srgbClr val="FF0000"/>
                </a:solidFill>
              </a:rPr>
              <a:t>s </a:t>
            </a:r>
            <a:r>
              <a:rPr lang="cs-CZ" sz="2400" dirty="0">
                <a:solidFill>
                  <a:srgbClr val="FF0000"/>
                </a:solidFill>
              </a:rPr>
              <a:t>tím, co člověk v tomto povolání dělá.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115616" y="2649844"/>
            <a:ext cx="1728192" cy="693471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prodavačka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956579" y="2627240"/>
            <a:ext cx="1296144" cy="738677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policista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592252" y="2617383"/>
            <a:ext cx="1198984" cy="76675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hasič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683566" y="3789040"/>
            <a:ext cx="2505075" cy="83894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dohlíží na dodržování zákonů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411844" y="3789040"/>
            <a:ext cx="2385615" cy="84147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 hasí oheň, pomáhá při nehodách 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966792" y="3789040"/>
            <a:ext cx="2503184" cy="83371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rodává lidem zboží v obchodě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1" name="Picture 2" descr="C:\Users\Jana\AppData\Local\Microsoft\Windows\Temporary Internet Files\Content.IE5\7ICAMBW3\MC9003889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9281" y="728905"/>
            <a:ext cx="1400861" cy="180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Jana\AppData\Local\Microsoft\Windows\Temporary Internet Files\Content.IE5\Q9YQAQCZ\MC900198606[1].wmf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202" y="825625"/>
            <a:ext cx="1296144" cy="167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Users\Jana\AppData\Local\Microsoft\Windows\Temporary Internet Files\Content.IE5\20LIALXQ\MP90040733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91" y="950269"/>
            <a:ext cx="2213577" cy="1475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1576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835696" y="5085184"/>
            <a:ext cx="6512511" cy="1217072"/>
          </a:xfrm>
        </p:spPr>
        <p:txBody>
          <a:bodyPr/>
          <a:lstStyle/>
          <a:p>
            <a:pPr algn="ctr"/>
            <a:r>
              <a:rPr lang="cs-CZ" sz="2400" dirty="0">
                <a:solidFill>
                  <a:srgbClr val="FF0000"/>
                </a:solidFill>
              </a:rPr>
              <a:t>Pojmenuj povolání na obrázku a spoj s tím, co člověk v tomto povolání dělá.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683568" y="692696"/>
            <a:ext cx="7848872" cy="410445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714711" y="2611760"/>
            <a:ext cx="1368152" cy="69837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u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čitel</a:t>
            </a:r>
          </a:p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učitelka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075526" y="2618865"/>
            <a:ext cx="1481938" cy="691271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lékař</a:t>
            </a:r>
          </a:p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lékařka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136931" y="3773729"/>
            <a:ext cx="2376263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l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éčí nemoci lidí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878186" y="3773729"/>
            <a:ext cx="2563091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o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pravuje auta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283566" y="2631619"/>
            <a:ext cx="1808011" cy="678517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automechanik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700371" y="3788506"/>
            <a:ext cx="2232248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učí děti číst, psát a počítat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1" name="Picture 2" descr="C:\Users\Jana\AppData\Local\Microsoft\Windows\Temporary Internet Files\Content.IE5\Q9YQAQCZ\MC9004361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6118" y="759508"/>
            <a:ext cx="1882775" cy="16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Jana\AppData\Local\Microsoft\Windows\Temporary Internet Files\Content.IE5\7ICAMBW3\MC90035901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494" y="669634"/>
            <a:ext cx="1559052" cy="181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Users\Jana\AppData\Local\Microsoft\Windows\Temporary Internet Files\Content.IE5\D8D3GBN2\MC90036090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5010" y="641220"/>
            <a:ext cx="1665122" cy="18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5434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63688" y="5229200"/>
            <a:ext cx="6512511" cy="1143000"/>
          </a:xfrm>
        </p:spPr>
        <p:txBody>
          <a:bodyPr/>
          <a:lstStyle/>
          <a:p>
            <a:pPr algn="ctr"/>
            <a:r>
              <a:rPr lang="cs-CZ" sz="2400" dirty="0">
                <a:solidFill>
                  <a:srgbClr val="FF0000"/>
                </a:solidFill>
              </a:rPr>
              <a:t>Pojmenuj povolání na obrázku a spoj </a:t>
            </a:r>
            <a:r>
              <a:rPr lang="cs-CZ" sz="2400" dirty="0" smtClean="0">
                <a:solidFill>
                  <a:srgbClr val="FF0000"/>
                </a:solidFill>
              </a:rPr>
              <a:t/>
            </a:r>
            <a:br>
              <a:rPr lang="cs-CZ" sz="2400" dirty="0" smtClean="0">
                <a:solidFill>
                  <a:srgbClr val="FF0000"/>
                </a:solidFill>
              </a:rPr>
            </a:br>
            <a:r>
              <a:rPr lang="cs-CZ" sz="2400" dirty="0" smtClean="0">
                <a:solidFill>
                  <a:srgbClr val="FF0000"/>
                </a:solidFill>
              </a:rPr>
              <a:t>s </a:t>
            </a:r>
            <a:r>
              <a:rPr lang="cs-CZ" sz="2400" dirty="0">
                <a:solidFill>
                  <a:srgbClr val="FF0000"/>
                </a:solidFill>
              </a:rPr>
              <a:t>tím, co člověk v tomto povolání dělá.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614648" y="548680"/>
            <a:ext cx="7992888" cy="453650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115616" y="2724053"/>
            <a:ext cx="1515616" cy="658091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zvěrolékař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897741" y="2724053"/>
            <a:ext cx="1610364" cy="658091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farmář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359910" y="2626893"/>
            <a:ext cx="1634480" cy="658091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truhlář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755576" y="3933056"/>
            <a:ext cx="2499742" cy="74868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v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yrábí nábytek ze dřeva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455581" y="3913553"/>
            <a:ext cx="2466975" cy="74868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l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éčí nemoci zvířátek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077538" y="3863605"/>
            <a:ext cx="2466975" cy="79862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schemeClr val="accent2">
                    <a:lumMod val="50000"/>
                  </a:schemeClr>
                </a:solidFill>
              </a:rPr>
              <a:t>c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</a:rPr>
              <a:t>hová na farmě dobytek</a:t>
            </a:r>
            <a:endParaRPr lang="cs-CZ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1" name="Picture 2" descr="C:\Users\Jana\AppData\Local\Microsoft\Windows\Temporary Internet Files\Content.IE5\20LIALXQ\MC9003590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71" y="648485"/>
            <a:ext cx="1752905" cy="182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Jana\AppData\Local\Microsoft\Windows\Temporary Internet Files\Content.IE5\7ICAMBW3\MC9002168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159" y="980728"/>
            <a:ext cx="1826057" cy="1344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Users\Jana\AppData\Local\Microsoft\Windows\Temporary Internet Files\Content.IE5\7ICAMBW3\MC9002289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919" y="647570"/>
            <a:ext cx="1580998" cy="182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3543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960210" y="5085184"/>
            <a:ext cx="6512511" cy="1073056"/>
          </a:xfrm>
        </p:spPr>
        <p:txBody>
          <a:bodyPr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Spoj předmět na obrázku s povoláním ke kterému patří.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60774"/>
            <a:ext cx="1106923" cy="617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47796"/>
            <a:ext cx="1008112" cy="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022" y="647796"/>
            <a:ext cx="1020352" cy="626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625318"/>
            <a:ext cx="1007315" cy="649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643734"/>
            <a:ext cx="1067865" cy="612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647796"/>
            <a:ext cx="1463384" cy="598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794" b="89691" l="0" r="9498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298" y="3140968"/>
            <a:ext cx="1624501" cy="1216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C:\Users\Jana\AppData\Local\Microsoft\Windows\Temporary Internet Files\Content.IE5\7ICAMBW3\MC900216718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620" y="1683039"/>
            <a:ext cx="1461928" cy="139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Jana\AppData\Local\Microsoft\Windows\Temporary Internet Files\Content.IE5\20LIALXQ\MC900441738[1]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419" y="1588892"/>
            <a:ext cx="1579268" cy="1579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Jana\AppData\Local\Microsoft\Windows\Temporary Internet Files\Content.IE5\D8D3GBN2\MC900239037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877" y="1888407"/>
            <a:ext cx="1820570" cy="980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Jana\AppData\Local\Microsoft\Windows\Temporary Internet Files\Content.IE5\20LIALXQ\MC900422915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093" y="3470152"/>
            <a:ext cx="2395118" cy="118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C:\Users\Jana\AppData\Local\Microsoft\Windows\Temporary Internet Files\Content.IE5\20LIALXQ\MC900215168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05234" y="3268275"/>
            <a:ext cx="851330" cy="1384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9" descr="C:\Users\Jana\AppData\Local\Microsoft\Windows\Temporary Internet Files\Content.IE5\7ICAMBW3\MP900341474[1]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9346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918" y="3470152"/>
            <a:ext cx="1488736" cy="106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690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 lnSpcReduction="1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algn="l"/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4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14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http://office.microsoft.com</a:t>
            </a:r>
            <a:endParaRPr lang="cs-CZ" sz="14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14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400" dirty="0" smtClean="0">
                <a:latin typeface="Arial"/>
                <a:ea typeface="Times New Roman"/>
              </a:rPr>
              <a:t>„Materiál </a:t>
            </a:r>
            <a:r>
              <a:rPr lang="cs-CZ" sz="14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17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</TotalTime>
  <Words>343</Words>
  <Application>Microsoft Office PowerPoint</Application>
  <PresentationFormat>Předvádění na obrazovce (4:3)</PresentationFormat>
  <Paragraphs>77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PRVOUKA  Pracovní činnosti člověka -povolání</vt:lpstr>
      <vt:lpstr>Prezentace aplikace PowerPoint</vt:lpstr>
      <vt:lpstr>Pojmenuj povolání na obrázku a spoj s tím, co člověk v tomto povolání dělá.</vt:lpstr>
      <vt:lpstr>Pojmenuj povolání na obrázku a spoj  s tím, co člověk v tomto povolání dělá.</vt:lpstr>
      <vt:lpstr>Pojmenuj povolání na obrázku a spoj s tím, co člověk v tomto povolání dělá.</vt:lpstr>
      <vt:lpstr>Pojmenuj povolání na obrázku a spoj  s tím, co člověk v tomto povolání dělá.</vt:lpstr>
      <vt:lpstr>Spoj předmět na obrázku s povoláním ke kterému patří.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PRVOUKA</dc:title>
  <dc:creator>Jana Ottová</dc:creator>
  <cp:lastModifiedBy>franzova</cp:lastModifiedBy>
  <cp:revision>27</cp:revision>
  <dcterms:created xsi:type="dcterms:W3CDTF">2012-06-27T08:54:30Z</dcterms:created>
  <dcterms:modified xsi:type="dcterms:W3CDTF">2013-08-26T17:52:29Z</dcterms:modified>
</cp:coreProperties>
</file>